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370" r:id="rId5"/>
    <p:sldId id="373" r:id="rId6"/>
    <p:sldId id="400" r:id="rId7"/>
    <p:sldId id="402" r:id="rId8"/>
    <p:sldId id="404" r:id="rId9"/>
    <p:sldId id="401" r:id="rId10"/>
    <p:sldId id="393" r:id="rId11"/>
    <p:sldId id="371" r:id="rId12"/>
    <p:sldId id="396" r:id="rId13"/>
    <p:sldId id="397" r:id="rId14"/>
    <p:sldId id="398" r:id="rId15"/>
    <p:sldId id="399" r:id="rId16"/>
    <p:sldId id="403" r:id="rId17"/>
    <p:sldId id="375" r:id="rId18"/>
    <p:sldId id="372" r:id="rId19"/>
    <p:sldId id="374" r:id="rId20"/>
    <p:sldId id="376" r:id="rId21"/>
    <p:sldId id="391" r:id="rId22"/>
    <p:sldId id="405" r:id="rId23"/>
    <p:sldId id="406" r:id="rId24"/>
    <p:sldId id="392" r:id="rId2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F5B"/>
    <a:srgbClr val="C25B0D"/>
    <a:srgbClr val="303492"/>
    <a:srgbClr val="2B2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2" autoAdjust="0"/>
    <p:restoredTop sz="95226" autoAdjust="0"/>
  </p:normalViewPr>
  <p:slideViewPr>
    <p:cSldViewPr snapToGrid="0">
      <p:cViewPr varScale="1">
        <p:scale>
          <a:sx n="86" d="100"/>
          <a:sy n="86" d="100"/>
        </p:scale>
        <p:origin x="725" y="58"/>
      </p:cViewPr>
      <p:guideLst>
        <p:guide orient="horz" pos="2160"/>
        <p:guide pos="3840"/>
      </p:guideLst>
    </p:cSldViewPr>
  </p:slideViewPr>
  <p:notesTextViewPr>
    <p:cViewPr>
      <p:scale>
        <a:sx n="70" d="100"/>
        <a:sy n="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A09A1-B7AD-4B5F-94CA-563DA107EA9F}" type="doc">
      <dgm:prSet loTypeId="urn:microsoft.com/office/officeart/2008/layout/VerticalCurvedList" loCatId="list" qsTypeId="urn:microsoft.com/office/officeart/2005/8/quickstyle/simple1" qsCatId="simple" csTypeId="urn:microsoft.com/office/officeart/2005/8/colors/accent6_5" csCatId="accent6" phldr="1"/>
      <dgm:spPr/>
      <dgm:t>
        <a:bodyPr/>
        <a:lstStyle/>
        <a:p>
          <a:endParaRPr lang="en-US"/>
        </a:p>
      </dgm:t>
    </dgm:pt>
    <dgm:pt modelId="{6544CB14-7AF6-41DA-A712-5FDCD0D8C1CF}">
      <dgm:prSet phldrT="[Text]" custT="1"/>
      <dgm:spPr/>
      <dgm:t>
        <a:bodyPr/>
        <a:lstStyle/>
        <a:p>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 Tổng quan đề tài</a:t>
          </a:r>
        </a:p>
      </dgm:t>
    </dgm:pt>
    <dgm:pt modelId="{48138C8E-CB2B-47E7-9251-E1DD9A85BF12}" type="parTrans" cxnId="{38070408-E414-44E7-9036-9A7A36649D65}">
      <dgm:prSet/>
      <dgm:spPr/>
      <dgm:t>
        <a:bodyPr/>
        <a:lstStyle/>
        <a:p>
          <a:endParaRPr lang="en-US"/>
        </a:p>
      </dgm:t>
    </dgm:pt>
    <dgm:pt modelId="{92D0778D-1F0D-4B73-A8F3-F5E8B03F2648}" type="sibTrans" cxnId="{38070408-E414-44E7-9036-9A7A36649D65}">
      <dgm:prSet/>
      <dgm:spPr/>
      <dgm:t>
        <a:bodyPr/>
        <a:lstStyle/>
        <a:p>
          <a:endParaRPr lang="en-US"/>
        </a:p>
      </dgm:t>
    </dgm:pt>
    <dgm:pt modelId="{E5E1B9C9-B316-493B-8835-C7A434473BE6}">
      <dgm:prSet custT="1"/>
      <dgm:spPr/>
      <dgm:t>
        <a:bodyPr/>
        <a:lstStyle/>
        <a:p>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III: Phân tích thiết kế hệ thống</a:t>
          </a:r>
        </a:p>
      </dgm:t>
    </dgm:pt>
    <dgm:pt modelId="{E1B92FE4-82CB-4216-AEE9-743E9DD9F914}" type="parTrans" cxnId="{13FB5D99-7615-4B0D-A1BA-888E0D8FC588}">
      <dgm:prSet/>
      <dgm:spPr/>
      <dgm:t>
        <a:bodyPr/>
        <a:lstStyle/>
        <a:p>
          <a:endParaRPr lang="en-US"/>
        </a:p>
      </dgm:t>
    </dgm:pt>
    <dgm:pt modelId="{5E907B96-09F1-436B-B3E7-E60B06A88E43}" type="sibTrans" cxnId="{13FB5D99-7615-4B0D-A1BA-888E0D8FC588}">
      <dgm:prSet/>
      <dgm:spPr/>
      <dgm:t>
        <a:bodyPr/>
        <a:lstStyle/>
        <a:p>
          <a:endParaRPr lang="en-US"/>
        </a:p>
      </dgm:t>
    </dgm:pt>
    <dgm:pt modelId="{D95D593C-58DE-4CFC-B7E1-7894D81AFCC2}">
      <dgm:prSet custT="1"/>
      <dgm:spPr/>
      <dgm:t>
        <a:bodyPr/>
        <a:lstStyle/>
        <a:p>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IV: Trình bày sản phẩm</a:t>
          </a:r>
        </a:p>
      </dgm:t>
    </dgm:pt>
    <dgm:pt modelId="{35ED5995-AB0D-4ADD-874F-F487D601D267}" type="parTrans" cxnId="{8930E382-7AA0-4C36-9C82-DF1554276C08}">
      <dgm:prSet/>
      <dgm:spPr/>
      <dgm:t>
        <a:bodyPr/>
        <a:lstStyle/>
        <a:p>
          <a:endParaRPr lang="en-US"/>
        </a:p>
      </dgm:t>
    </dgm:pt>
    <dgm:pt modelId="{16B01A6B-390E-4352-898B-0E7DF513AA71}" type="sibTrans" cxnId="{8930E382-7AA0-4C36-9C82-DF1554276C08}">
      <dgm:prSet/>
      <dgm:spPr/>
      <dgm:t>
        <a:bodyPr/>
        <a:lstStyle/>
        <a:p>
          <a:endParaRPr lang="en-US"/>
        </a:p>
      </dgm:t>
    </dgm:pt>
    <dgm:pt modelId="{00A37997-395B-4F75-ADCF-B11DFE94E7E8}">
      <dgm:prSet phldrT="[Text]" custT="1"/>
      <dgm:spPr/>
      <dgm:t>
        <a:bodyPr/>
        <a:lstStyle/>
        <a:p>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II: Những công nghệ được sử dụng</a:t>
          </a:r>
        </a:p>
      </dgm:t>
    </dgm:pt>
    <dgm:pt modelId="{92AA1449-9A0F-48CD-B855-BFB9FE7596A3}" type="parTrans" cxnId="{03CB9052-F209-4ADE-A89D-441C610068EE}">
      <dgm:prSet/>
      <dgm:spPr/>
      <dgm:t>
        <a:bodyPr/>
        <a:lstStyle/>
        <a:p>
          <a:endParaRPr lang="en-US"/>
        </a:p>
      </dgm:t>
    </dgm:pt>
    <dgm:pt modelId="{1FEF3D9F-65B4-4A2A-8BD6-BBBDA87E04FA}" type="sibTrans" cxnId="{03CB9052-F209-4ADE-A89D-441C610068EE}">
      <dgm:prSet/>
      <dgm:spPr/>
      <dgm:t>
        <a:bodyPr/>
        <a:lstStyle/>
        <a:p>
          <a:endParaRPr lang="en-US"/>
        </a:p>
      </dgm:t>
    </dgm:pt>
    <dgm:pt modelId="{7487AAF7-0C4E-4C9D-94EC-A182A24237F9}">
      <dgm:prSet custT="1"/>
      <dgm:spPr/>
      <dgm:t>
        <a:bodyPr/>
        <a:lstStyle/>
        <a:p>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V: Tổng kết</a:t>
          </a:r>
        </a:p>
      </dgm:t>
    </dgm:pt>
    <dgm:pt modelId="{84DDC11C-4E09-4CB2-BCAB-687808262EC0}" type="parTrans" cxnId="{EC089318-778B-4B33-AD1D-9C30AA0E997D}">
      <dgm:prSet/>
      <dgm:spPr/>
      <dgm:t>
        <a:bodyPr/>
        <a:lstStyle/>
        <a:p>
          <a:endParaRPr lang="en-US"/>
        </a:p>
      </dgm:t>
    </dgm:pt>
    <dgm:pt modelId="{D6CDC16E-DB51-4379-9FFB-8BCB14A9451A}" type="sibTrans" cxnId="{EC089318-778B-4B33-AD1D-9C30AA0E997D}">
      <dgm:prSet/>
      <dgm:spPr/>
      <dgm:t>
        <a:bodyPr/>
        <a:lstStyle/>
        <a:p>
          <a:endParaRPr lang="en-US"/>
        </a:p>
      </dgm:t>
    </dgm:pt>
    <dgm:pt modelId="{C26A5670-65EF-4087-A594-213833BEB26C}" type="pres">
      <dgm:prSet presAssocID="{BEEA09A1-B7AD-4B5F-94CA-563DA107EA9F}" presName="Name0" presStyleCnt="0">
        <dgm:presLayoutVars>
          <dgm:chMax val="7"/>
          <dgm:chPref val="7"/>
          <dgm:dir/>
        </dgm:presLayoutVars>
      </dgm:prSet>
      <dgm:spPr/>
    </dgm:pt>
    <dgm:pt modelId="{C818F561-6958-4A6D-A66E-DD261DC4DA14}" type="pres">
      <dgm:prSet presAssocID="{BEEA09A1-B7AD-4B5F-94CA-563DA107EA9F}" presName="Name1" presStyleCnt="0"/>
      <dgm:spPr/>
    </dgm:pt>
    <dgm:pt modelId="{2477D9CC-BE91-4145-8C33-9856776A5BBD}" type="pres">
      <dgm:prSet presAssocID="{BEEA09A1-B7AD-4B5F-94CA-563DA107EA9F}" presName="cycle" presStyleCnt="0"/>
      <dgm:spPr/>
    </dgm:pt>
    <dgm:pt modelId="{07467B7F-3A79-423C-A521-7F109B6309BF}" type="pres">
      <dgm:prSet presAssocID="{BEEA09A1-B7AD-4B5F-94CA-563DA107EA9F}" presName="srcNode" presStyleLbl="node1" presStyleIdx="0" presStyleCnt="5"/>
      <dgm:spPr/>
    </dgm:pt>
    <dgm:pt modelId="{7EA05765-33BC-4F92-89BE-5FBA3F649B83}" type="pres">
      <dgm:prSet presAssocID="{BEEA09A1-B7AD-4B5F-94CA-563DA107EA9F}" presName="conn" presStyleLbl="parChTrans1D2" presStyleIdx="0" presStyleCnt="1"/>
      <dgm:spPr/>
    </dgm:pt>
    <dgm:pt modelId="{3EA85C56-9EC2-461A-BF59-E8001E23C269}" type="pres">
      <dgm:prSet presAssocID="{BEEA09A1-B7AD-4B5F-94CA-563DA107EA9F}" presName="extraNode" presStyleLbl="node1" presStyleIdx="0" presStyleCnt="5"/>
      <dgm:spPr/>
    </dgm:pt>
    <dgm:pt modelId="{D5625BE6-614F-4246-B339-67E3C8A5D802}" type="pres">
      <dgm:prSet presAssocID="{BEEA09A1-B7AD-4B5F-94CA-563DA107EA9F}" presName="dstNode" presStyleLbl="node1" presStyleIdx="0" presStyleCnt="5"/>
      <dgm:spPr/>
    </dgm:pt>
    <dgm:pt modelId="{74787B53-590A-4062-80D6-C967EF0ACC1C}" type="pres">
      <dgm:prSet presAssocID="{6544CB14-7AF6-41DA-A712-5FDCD0D8C1CF}" presName="text_1" presStyleLbl="node1" presStyleIdx="0" presStyleCnt="5">
        <dgm:presLayoutVars>
          <dgm:bulletEnabled val="1"/>
        </dgm:presLayoutVars>
      </dgm:prSet>
      <dgm:spPr/>
    </dgm:pt>
    <dgm:pt modelId="{CC5C1ADB-3D89-45A8-BFBE-E58886414C91}" type="pres">
      <dgm:prSet presAssocID="{6544CB14-7AF6-41DA-A712-5FDCD0D8C1CF}" presName="accent_1" presStyleCnt="0"/>
      <dgm:spPr/>
    </dgm:pt>
    <dgm:pt modelId="{A53184A6-67AE-435F-97B2-F94F0BFDDFFA}" type="pres">
      <dgm:prSet presAssocID="{6544CB14-7AF6-41DA-A712-5FDCD0D8C1CF}" presName="accentRepeatNode" presStyleLbl="solidFgAcc1" presStyleIdx="0" presStyleCnt="5"/>
      <dgm:spPr/>
    </dgm:pt>
    <dgm:pt modelId="{1E134CBD-88F0-4F43-A09F-89CEBFB87E23}" type="pres">
      <dgm:prSet presAssocID="{00A37997-395B-4F75-ADCF-B11DFE94E7E8}" presName="text_2" presStyleLbl="node1" presStyleIdx="1" presStyleCnt="5">
        <dgm:presLayoutVars>
          <dgm:bulletEnabled val="1"/>
        </dgm:presLayoutVars>
      </dgm:prSet>
      <dgm:spPr/>
    </dgm:pt>
    <dgm:pt modelId="{3183BDA5-590F-49DB-965E-43F1124363A9}" type="pres">
      <dgm:prSet presAssocID="{00A37997-395B-4F75-ADCF-B11DFE94E7E8}" presName="accent_2" presStyleCnt="0"/>
      <dgm:spPr/>
    </dgm:pt>
    <dgm:pt modelId="{B6BA7966-9402-4A97-9FE6-71FC0F14FE3C}" type="pres">
      <dgm:prSet presAssocID="{00A37997-395B-4F75-ADCF-B11DFE94E7E8}" presName="accentRepeatNode" presStyleLbl="solidFgAcc1" presStyleIdx="1" presStyleCnt="5"/>
      <dgm:spPr/>
    </dgm:pt>
    <dgm:pt modelId="{FA74A4E5-F35B-496B-8AAA-156C632E75FA}" type="pres">
      <dgm:prSet presAssocID="{E5E1B9C9-B316-493B-8835-C7A434473BE6}" presName="text_3" presStyleLbl="node1" presStyleIdx="2" presStyleCnt="5">
        <dgm:presLayoutVars>
          <dgm:bulletEnabled val="1"/>
        </dgm:presLayoutVars>
      </dgm:prSet>
      <dgm:spPr/>
    </dgm:pt>
    <dgm:pt modelId="{3452ACCA-ACCC-4EA5-BC9B-B416B981F016}" type="pres">
      <dgm:prSet presAssocID="{E5E1B9C9-B316-493B-8835-C7A434473BE6}" presName="accent_3" presStyleCnt="0"/>
      <dgm:spPr/>
    </dgm:pt>
    <dgm:pt modelId="{3F85B517-35A2-403D-AB18-5EC00A62218A}" type="pres">
      <dgm:prSet presAssocID="{E5E1B9C9-B316-493B-8835-C7A434473BE6}" presName="accentRepeatNode" presStyleLbl="solidFgAcc1" presStyleIdx="2" presStyleCnt="5"/>
      <dgm:spPr/>
    </dgm:pt>
    <dgm:pt modelId="{9E4439C0-899C-4239-A950-C5556FFE1CB7}" type="pres">
      <dgm:prSet presAssocID="{D95D593C-58DE-4CFC-B7E1-7894D81AFCC2}" presName="text_4" presStyleLbl="node1" presStyleIdx="3" presStyleCnt="5">
        <dgm:presLayoutVars>
          <dgm:bulletEnabled val="1"/>
        </dgm:presLayoutVars>
      </dgm:prSet>
      <dgm:spPr/>
    </dgm:pt>
    <dgm:pt modelId="{5513809E-24D2-49A5-8521-4AC300CA737F}" type="pres">
      <dgm:prSet presAssocID="{D95D593C-58DE-4CFC-B7E1-7894D81AFCC2}" presName="accent_4" presStyleCnt="0"/>
      <dgm:spPr/>
    </dgm:pt>
    <dgm:pt modelId="{21D1D8E1-9B27-424C-9B34-33B04E506A9C}" type="pres">
      <dgm:prSet presAssocID="{D95D593C-58DE-4CFC-B7E1-7894D81AFCC2}" presName="accentRepeatNode" presStyleLbl="solidFgAcc1" presStyleIdx="3" presStyleCnt="5"/>
      <dgm:spPr/>
    </dgm:pt>
    <dgm:pt modelId="{5C6DC968-6292-49E7-AB7C-BE747633CCFF}" type="pres">
      <dgm:prSet presAssocID="{7487AAF7-0C4E-4C9D-94EC-A182A24237F9}" presName="text_5" presStyleLbl="node1" presStyleIdx="4" presStyleCnt="5">
        <dgm:presLayoutVars>
          <dgm:bulletEnabled val="1"/>
        </dgm:presLayoutVars>
      </dgm:prSet>
      <dgm:spPr/>
    </dgm:pt>
    <dgm:pt modelId="{4AE4120D-3F8F-4360-950A-33384B5A18E3}" type="pres">
      <dgm:prSet presAssocID="{7487AAF7-0C4E-4C9D-94EC-A182A24237F9}" presName="accent_5" presStyleCnt="0"/>
      <dgm:spPr/>
    </dgm:pt>
    <dgm:pt modelId="{24412D72-6897-4705-B204-282E351994DC}" type="pres">
      <dgm:prSet presAssocID="{7487AAF7-0C4E-4C9D-94EC-A182A24237F9}" presName="accentRepeatNode" presStyleLbl="solidFgAcc1" presStyleIdx="4" presStyleCnt="5"/>
      <dgm:spPr/>
    </dgm:pt>
  </dgm:ptLst>
  <dgm:cxnLst>
    <dgm:cxn modelId="{38070408-E414-44E7-9036-9A7A36649D65}" srcId="{BEEA09A1-B7AD-4B5F-94CA-563DA107EA9F}" destId="{6544CB14-7AF6-41DA-A712-5FDCD0D8C1CF}" srcOrd="0" destOrd="0" parTransId="{48138C8E-CB2B-47E7-9251-E1DD9A85BF12}" sibTransId="{92D0778D-1F0D-4B73-A8F3-F5E8B03F2648}"/>
    <dgm:cxn modelId="{EC089318-778B-4B33-AD1D-9C30AA0E997D}" srcId="{BEEA09A1-B7AD-4B5F-94CA-563DA107EA9F}" destId="{7487AAF7-0C4E-4C9D-94EC-A182A24237F9}" srcOrd="4" destOrd="0" parTransId="{84DDC11C-4E09-4CB2-BCAB-687808262EC0}" sibTransId="{D6CDC16E-DB51-4379-9FFB-8BCB14A9451A}"/>
    <dgm:cxn modelId="{013F282A-5A45-4CD6-AEB3-1F4EFBB1F654}" type="presOf" srcId="{00A37997-395B-4F75-ADCF-B11DFE94E7E8}" destId="{1E134CBD-88F0-4F43-A09F-89CEBFB87E23}" srcOrd="0" destOrd="0" presId="urn:microsoft.com/office/officeart/2008/layout/VerticalCurvedList"/>
    <dgm:cxn modelId="{CBF6F449-372B-494A-A761-7EED8AE14AB7}" type="presOf" srcId="{BEEA09A1-B7AD-4B5F-94CA-563DA107EA9F}" destId="{C26A5670-65EF-4087-A594-213833BEB26C}" srcOrd="0" destOrd="0" presId="urn:microsoft.com/office/officeart/2008/layout/VerticalCurvedList"/>
    <dgm:cxn modelId="{DD6A824E-AA0D-4C43-AE6E-9E042B86FE3B}" type="presOf" srcId="{6544CB14-7AF6-41DA-A712-5FDCD0D8C1CF}" destId="{74787B53-590A-4062-80D6-C967EF0ACC1C}" srcOrd="0" destOrd="0" presId="urn:microsoft.com/office/officeart/2008/layout/VerticalCurvedList"/>
    <dgm:cxn modelId="{03CB9052-F209-4ADE-A89D-441C610068EE}" srcId="{BEEA09A1-B7AD-4B5F-94CA-563DA107EA9F}" destId="{00A37997-395B-4F75-ADCF-B11DFE94E7E8}" srcOrd="1" destOrd="0" parTransId="{92AA1449-9A0F-48CD-B855-BFB9FE7596A3}" sibTransId="{1FEF3D9F-65B4-4A2A-8BD6-BBBDA87E04FA}"/>
    <dgm:cxn modelId="{8930E382-7AA0-4C36-9C82-DF1554276C08}" srcId="{BEEA09A1-B7AD-4B5F-94CA-563DA107EA9F}" destId="{D95D593C-58DE-4CFC-B7E1-7894D81AFCC2}" srcOrd="3" destOrd="0" parTransId="{35ED5995-AB0D-4ADD-874F-F487D601D267}" sibTransId="{16B01A6B-390E-4352-898B-0E7DF513AA71}"/>
    <dgm:cxn modelId="{4C614390-0289-4256-96B7-090322B239AB}" type="presOf" srcId="{E5E1B9C9-B316-493B-8835-C7A434473BE6}" destId="{FA74A4E5-F35B-496B-8AAA-156C632E75FA}" srcOrd="0" destOrd="0" presId="urn:microsoft.com/office/officeart/2008/layout/VerticalCurvedList"/>
    <dgm:cxn modelId="{13FB5D99-7615-4B0D-A1BA-888E0D8FC588}" srcId="{BEEA09A1-B7AD-4B5F-94CA-563DA107EA9F}" destId="{E5E1B9C9-B316-493B-8835-C7A434473BE6}" srcOrd="2" destOrd="0" parTransId="{E1B92FE4-82CB-4216-AEE9-743E9DD9F914}" sibTransId="{5E907B96-09F1-436B-B3E7-E60B06A88E43}"/>
    <dgm:cxn modelId="{71AFA0B2-6BAB-4CAE-B9B7-B8BDD9DA6049}" type="presOf" srcId="{D95D593C-58DE-4CFC-B7E1-7894D81AFCC2}" destId="{9E4439C0-899C-4239-A950-C5556FFE1CB7}" srcOrd="0" destOrd="0" presId="urn:microsoft.com/office/officeart/2008/layout/VerticalCurvedList"/>
    <dgm:cxn modelId="{EEE202CE-28AA-41E0-A30F-9C34264E9E5B}" type="presOf" srcId="{7487AAF7-0C4E-4C9D-94EC-A182A24237F9}" destId="{5C6DC968-6292-49E7-AB7C-BE747633CCFF}" srcOrd="0" destOrd="0" presId="urn:microsoft.com/office/officeart/2008/layout/VerticalCurvedList"/>
    <dgm:cxn modelId="{D00256E5-8FF0-48A1-8EB4-241EBF27FA91}" type="presOf" srcId="{92D0778D-1F0D-4B73-A8F3-F5E8B03F2648}" destId="{7EA05765-33BC-4F92-89BE-5FBA3F649B83}" srcOrd="0" destOrd="0" presId="urn:microsoft.com/office/officeart/2008/layout/VerticalCurvedList"/>
    <dgm:cxn modelId="{20A532C8-C9A5-4D2B-9713-8F05E77FC230}" type="presParOf" srcId="{C26A5670-65EF-4087-A594-213833BEB26C}" destId="{C818F561-6958-4A6D-A66E-DD261DC4DA14}" srcOrd="0" destOrd="0" presId="urn:microsoft.com/office/officeart/2008/layout/VerticalCurvedList"/>
    <dgm:cxn modelId="{5535584E-674D-4A1D-8673-F87BD5049BD1}" type="presParOf" srcId="{C818F561-6958-4A6D-A66E-DD261DC4DA14}" destId="{2477D9CC-BE91-4145-8C33-9856776A5BBD}" srcOrd="0" destOrd="0" presId="urn:microsoft.com/office/officeart/2008/layout/VerticalCurvedList"/>
    <dgm:cxn modelId="{437BDCD3-1E5B-460F-9B0F-482572393E3E}" type="presParOf" srcId="{2477D9CC-BE91-4145-8C33-9856776A5BBD}" destId="{07467B7F-3A79-423C-A521-7F109B6309BF}" srcOrd="0" destOrd="0" presId="urn:microsoft.com/office/officeart/2008/layout/VerticalCurvedList"/>
    <dgm:cxn modelId="{644EDA1B-BB6A-4D38-BD2D-2AF7FFB6FDCA}" type="presParOf" srcId="{2477D9CC-BE91-4145-8C33-9856776A5BBD}" destId="{7EA05765-33BC-4F92-89BE-5FBA3F649B83}" srcOrd="1" destOrd="0" presId="urn:microsoft.com/office/officeart/2008/layout/VerticalCurvedList"/>
    <dgm:cxn modelId="{1F9471D2-2DEF-4150-8185-295953CB2742}" type="presParOf" srcId="{2477D9CC-BE91-4145-8C33-9856776A5BBD}" destId="{3EA85C56-9EC2-461A-BF59-E8001E23C269}" srcOrd="2" destOrd="0" presId="urn:microsoft.com/office/officeart/2008/layout/VerticalCurvedList"/>
    <dgm:cxn modelId="{2BE977BD-6C9C-447E-9A16-D909AF83A156}" type="presParOf" srcId="{2477D9CC-BE91-4145-8C33-9856776A5BBD}" destId="{D5625BE6-614F-4246-B339-67E3C8A5D802}" srcOrd="3" destOrd="0" presId="urn:microsoft.com/office/officeart/2008/layout/VerticalCurvedList"/>
    <dgm:cxn modelId="{7391A850-B83E-419F-A0F9-AA4309AD7CCD}" type="presParOf" srcId="{C818F561-6958-4A6D-A66E-DD261DC4DA14}" destId="{74787B53-590A-4062-80D6-C967EF0ACC1C}" srcOrd="1" destOrd="0" presId="urn:microsoft.com/office/officeart/2008/layout/VerticalCurvedList"/>
    <dgm:cxn modelId="{D9F04EEA-F8DA-44D7-81CE-145F7D758747}" type="presParOf" srcId="{C818F561-6958-4A6D-A66E-DD261DC4DA14}" destId="{CC5C1ADB-3D89-45A8-BFBE-E58886414C91}" srcOrd="2" destOrd="0" presId="urn:microsoft.com/office/officeart/2008/layout/VerticalCurvedList"/>
    <dgm:cxn modelId="{E48D54E5-D886-4776-8C93-24D7E4DB9D1B}" type="presParOf" srcId="{CC5C1ADB-3D89-45A8-BFBE-E58886414C91}" destId="{A53184A6-67AE-435F-97B2-F94F0BFDDFFA}" srcOrd="0" destOrd="0" presId="urn:microsoft.com/office/officeart/2008/layout/VerticalCurvedList"/>
    <dgm:cxn modelId="{83B594C2-3871-4360-BCF2-D123DE86D8A2}" type="presParOf" srcId="{C818F561-6958-4A6D-A66E-DD261DC4DA14}" destId="{1E134CBD-88F0-4F43-A09F-89CEBFB87E23}" srcOrd="3" destOrd="0" presId="urn:microsoft.com/office/officeart/2008/layout/VerticalCurvedList"/>
    <dgm:cxn modelId="{5D0131B0-7A8D-4CD6-9E9D-A1C4750FF7EC}" type="presParOf" srcId="{C818F561-6958-4A6D-A66E-DD261DC4DA14}" destId="{3183BDA5-590F-49DB-965E-43F1124363A9}" srcOrd="4" destOrd="0" presId="urn:microsoft.com/office/officeart/2008/layout/VerticalCurvedList"/>
    <dgm:cxn modelId="{E237BA20-5B85-435C-9D1B-5F9D1731E1A7}" type="presParOf" srcId="{3183BDA5-590F-49DB-965E-43F1124363A9}" destId="{B6BA7966-9402-4A97-9FE6-71FC0F14FE3C}" srcOrd="0" destOrd="0" presId="urn:microsoft.com/office/officeart/2008/layout/VerticalCurvedList"/>
    <dgm:cxn modelId="{5B0EC455-1BD2-426C-9BB3-A06BF00EB9B7}" type="presParOf" srcId="{C818F561-6958-4A6D-A66E-DD261DC4DA14}" destId="{FA74A4E5-F35B-496B-8AAA-156C632E75FA}" srcOrd="5" destOrd="0" presId="urn:microsoft.com/office/officeart/2008/layout/VerticalCurvedList"/>
    <dgm:cxn modelId="{4D7841B2-F14D-46AC-90A5-CFDC1AF7EF8F}" type="presParOf" srcId="{C818F561-6958-4A6D-A66E-DD261DC4DA14}" destId="{3452ACCA-ACCC-4EA5-BC9B-B416B981F016}" srcOrd="6" destOrd="0" presId="urn:microsoft.com/office/officeart/2008/layout/VerticalCurvedList"/>
    <dgm:cxn modelId="{833C8703-E1A8-4E06-8194-B73D98442EEB}" type="presParOf" srcId="{3452ACCA-ACCC-4EA5-BC9B-B416B981F016}" destId="{3F85B517-35A2-403D-AB18-5EC00A62218A}" srcOrd="0" destOrd="0" presId="urn:microsoft.com/office/officeart/2008/layout/VerticalCurvedList"/>
    <dgm:cxn modelId="{D3839306-E34A-4BA4-809A-DED885BFA0C5}" type="presParOf" srcId="{C818F561-6958-4A6D-A66E-DD261DC4DA14}" destId="{9E4439C0-899C-4239-A950-C5556FFE1CB7}" srcOrd="7" destOrd="0" presId="urn:microsoft.com/office/officeart/2008/layout/VerticalCurvedList"/>
    <dgm:cxn modelId="{868F2BED-4CC9-443A-A615-023BDA497A66}" type="presParOf" srcId="{C818F561-6958-4A6D-A66E-DD261DC4DA14}" destId="{5513809E-24D2-49A5-8521-4AC300CA737F}" srcOrd="8" destOrd="0" presId="urn:microsoft.com/office/officeart/2008/layout/VerticalCurvedList"/>
    <dgm:cxn modelId="{3B0EC335-C4E1-4049-A725-E5B9BD2E54ED}" type="presParOf" srcId="{5513809E-24D2-49A5-8521-4AC300CA737F}" destId="{21D1D8E1-9B27-424C-9B34-33B04E506A9C}" srcOrd="0" destOrd="0" presId="urn:microsoft.com/office/officeart/2008/layout/VerticalCurvedList"/>
    <dgm:cxn modelId="{34E30DBA-988C-461B-BA39-4E0E894463D5}" type="presParOf" srcId="{C818F561-6958-4A6D-A66E-DD261DC4DA14}" destId="{5C6DC968-6292-49E7-AB7C-BE747633CCFF}" srcOrd="9" destOrd="0" presId="urn:microsoft.com/office/officeart/2008/layout/VerticalCurvedList"/>
    <dgm:cxn modelId="{18CCDA3F-BA22-4573-9753-E0C84DF9183F}" type="presParOf" srcId="{C818F561-6958-4A6D-A66E-DD261DC4DA14}" destId="{4AE4120D-3F8F-4360-950A-33384B5A18E3}" srcOrd="10" destOrd="0" presId="urn:microsoft.com/office/officeart/2008/layout/VerticalCurvedList"/>
    <dgm:cxn modelId="{207B550D-B8B4-47A2-93DB-8DC5B0ED9FF6}" type="presParOf" srcId="{4AE4120D-3F8F-4360-950A-33384B5A18E3}" destId="{24412D72-6897-4705-B204-282E351994D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6743D6-62F1-4414-9AAC-721EFFC9CA48}" type="doc">
      <dgm:prSet loTypeId="urn:microsoft.com/office/officeart/2005/8/layout/hList6" loCatId="list" qsTypeId="urn:microsoft.com/office/officeart/2005/8/quickstyle/3d1" qsCatId="3D" csTypeId="urn:microsoft.com/office/officeart/2005/8/colors/accent0_3" csCatId="mainScheme" phldr="1"/>
      <dgm:spPr/>
      <dgm:t>
        <a:bodyPr/>
        <a:lstStyle/>
        <a:p>
          <a:endParaRPr lang="en-US"/>
        </a:p>
      </dgm:t>
    </dgm:pt>
    <dgm:pt modelId="{FA627577-CD69-4CD1-B950-382D8A8903F4}">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Lí do lựa chọn để tài</a:t>
          </a:r>
        </a:p>
      </dgm:t>
    </dgm:pt>
    <dgm:pt modelId="{5E2B6566-4889-4ED3-8595-076EF761F9E4}" type="parTrans" cxnId="{A2350F18-FF41-4264-B2DC-49EF2B24EC08}">
      <dgm:prSet/>
      <dgm:spPr/>
      <dgm:t>
        <a:bodyPr/>
        <a:lstStyle/>
        <a:p>
          <a:endParaRPr lang="en-US"/>
        </a:p>
      </dgm:t>
    </dgm:pt>
    <dgm:pt modelId="{33581DDC-5AC0-49D3-9D56-0E4173DE5E3B}" type="sibTrans" cxnId="{A2350F18-FF41-4264-B2DC-49EF2B24EC08}">
      <dgm:prSet/>
      <dgm:spPr/>
      <dgm:t>
        <a:bodyPr/>
        <a:lstStyle/>
        <a:p>
          <a:endParaRPr lang="en-US"/>
        </a:p>
      </dgm:t>
    </dgm:pt>
    <dgm:pt modelId="{EDD68B5A-0E53-4A66-8763-754A8AF390F4}">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Phân tích bài toán</a:t>
          </a:r>
        </a:p>
      </dgm:t>
    </dgm:pt>
    <dgm:pt modelId="{64D53C42-D1B8-4452-8E6A-6CC65217A33E}" type="parTrans" cxnId="{477D4620-8CF2-4B61-A252-35D2906C6BCB}">
      <dgm:prSet/>
      <dgm:spPr/>
      <dgm:t>
        <a:bodyPr/>
        <a:lstStyle/>
        <a:p>
          <a:endParaRPr lang="en-US"/>
        </a:p>
      </dgm:t>
    </dgm:pt>
    <dgm:pt modelId="{8387FBD3-DBD5-45AE-A6CC-DFC67223612E}" type="sibTrans" cxnId="{477D4620-8CF2-4B61-A252-35D2906C6BCB}">
      <dgm:prSet/>
      <dgm:spPr/>
      <dgm:t>
        <a:bodyPr/>
        <a:lstStyle/>
        <a:p>
          <a:endParaRPr lang="en-US"/>
        </a:p>
      </dgm:t>
    </dgm:pt>
    <dgm:pt modelId="{F0BA9F51-F482-4087-A09E-695398F34430}" type="pres">
      <dgm:prSet presAssocID="{E16743D6-62F1-4414-9AAC-721EFFC9CA48}" presName="Name0" presStyleCnt="0">
        <dgm:presLayoutVars>
          <dgm:dir/>
          <dgm:resizeHandles val="exact"/>
        </dgm:presLayoutVars>
      </dgm:prSet>
      <dgm:spPr/>
    </dgm:pt>
    <dgm:pt modelId="{41ABACF4-09C0-4456-A9C9-0A0DEEBF22D3}" type="pres">
      <dgm:prSet presAssocID="{FA627577-CD69-4CD1-B950-382D8A8903F4}" presName="node" presStyleLbl="node1" presStyleIdx="0" presStyleCnt="2">
        <dgm:presLayoutVars>
          <dgm:bulletEnabled val="1"/>
        </dgm:presLayoutVars>
      </dgm:prSet>
      <dgm:spPr/>
    </dgm:pt>
    <dgm:pt modelId="{A23843B7-A13E-4368-8BB5-82C292CB83B5}" type="pres">
      <dgm:prSet presAssocID="{33581DDC-5AC0-49D3-9D56-0E4173DE5E3B}" presName="sibTrans" presStyleCnt="0"/>
      <dgm:spPr/>
    </dgm:pt>
    <dgm:pt modelId="{0249830A-D1DD-4AA6-B72B-E78B6528E6E2}" type="pres">
      <dgm:prSet presAssocID="{EDD68B5A-0E53-4A66-8763-754A8AF390F4}" presName="node" presStyleLbl="node1" presStyleIdx="1" presStyleCnt="2" custLinFactNeighborX="5164" custLinFactNeighborY="-2572">
        <dgm:presLayoutVars>
          <dgm:bulletEnabled val="1"/>
        </dgm:presLayoutVars>
      </dgm:prSet>
      <dgm:spPr/>
    </dgm:pt>
  </dgm:ptLst>
  <dgm:cxnLst>
    <dgm:cxn modelId="{A2350F18-FF41-4264-B2DC-49EF2B24EC08}" srcId="{E16743D6-62F1-4414-9AAC-721EFFC9CA48}" destId="{FA627577-CD69-4CD1-B950-382D8A8903F4}" srcOrd="0" destOrd="0" parTransId="{5E2B6566-4889-4ED3-8595-076EF761F9E4}" sibTransId="{33581DDC-5AC0-49D3-9D56-0E4173DE5E3B}"/>
    <dgm:cxn modelId="{477D4620-8CF2-4B61-A252-35D2906C6BCB}" srcId="{E16743D6-62F1-4414-9AAC-721EFFC9CA48}" destId="{EDD68B5A-0E53-4A66-8763-754A8AF390F4}" srcOrd="1" destOrd="0" parTransId="{64D53C42-D1B8-4452-8E6A-6CC65217A33E}" sibTransId="{8387FBD3-DBD5-45AE-A6CC-DFC67223612E}"/>
    <dgm:cxn modelId="{6837A15F-6C4D-4E28-9EA0-A18CA4C9A1DC}" type="presOf" srcId="{FA627577-CD69-4CD1-B950-382D8A8903F4}" destId="{41ABACF4-09C0-4456-A9C9-0A0DEEBF22D3}" srcOrd="0" destOrd="0" presId="urn:microsoft.com/office/officeart/2005/8/layout/hList6"/>
    <dgm:cxn modelId="{57644D49-E392-46A4-81DA-810AE0BFE215}" type="presOf" srcId="{EDD68B5A-0E53-4A66-8763-754A8AF390F4}" destId="{0249830A-D1DD-4AA6-B72B-E78B6528E6E2}" srcOrd="0" destOrd="0" presId="urn:microsoft.com/office/officeart/2005/8/layout/hList6"/>
    <dgm:cxn modelId="{2EAAAFA5-25DE-496A-A90B-5CE1F10FFB57}" type="presOf" srcId="{E16743D6-62F1-4414-9AAC-721EFFC9CA48}" destId="{F0BA9F51-F482-4087-A09E-695398F34430}" srcOrd="0" destOrd="0" presId="urn:microsoft.com/office/officeart/2005/8/layout/hList6"/>
    <dgm:cxn modelId="{EB2C1ABE-5E4B-4933-AD2D-EA7C59D264FF}" type="presParOf" srcId="{F0BA9F51-F482-4087-A09E-695398F34430}" destId="{41ABACF4-09C0-4456-A9C9-0A0DEEBF22D3}" srcOrd="0" destOrd="0" presId="urn:microsoft.com/office/officeart/2005/8/layout/hList6"/>
    <dgm:cxn modelId="{4A013278-845F-42D5-9D26-02C6551A4E83}" type="presParOf" srcId="{F0BA9F51-F482-4087-A09E-695398F34430}" destId="{A23843B7-A13E-4368-8BB5-82C292CB83B5}" srcOrd="1" destOrd="0" presId="urn:microsoft.com/office/officeart/2005/8/layout/hList6"/>
    <dgm:cxn modelId="{5425E34B-48D9-497B-B28A-0BB4F63DCE41}" type="presParOf" srcId="{F0BA9F51-F482-4087-A09E-695398F34430}" destId="{0249830A-D1DD-4AA6-B72B-E78B6528E6E2}"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E75ACD-FA95-49E2-B796-B2376CBE398B}" type="doc">
      <dgm:prSet loTypeId="urn:microsoft.com/office/officeart/2005/8/layout/pyramid2" loCatId="list" qsTypeId="urn:microsoft.com/office/officeart/2005/8/quickstyle/3d2" qsCatId="3D" csTypeId="urn:microsoft.com/office/officeart/2005/8/colors/accent0_3" csCatId="mainScheme" phldr="1"/>
      <dgm:spPr/>
    </dgm:pt>
    <dgm:pt modelId="{AE95399D-1ACB-41F6-97CE-4ED9784F5C39}">
      <dgm:prSet phldrT="[Text]"/>
      <dgm:spPr/>
      <dgm:t>
        <a:bodyPr/>
        <a:lstStyle/>
        <a:p>
          <a:r>
            <a:rPr lang="en-US">
              <a:latin typeface="Times New Roman" panose="02020603050405020304" pitchFamily="18" charset="0"/>
              <a:cs typeface="Times New Roman" panose="02020603050405020304" pitchFamily="18" charset="0"/>
            </a:rPr>
            <a:t>1. HTML, CSS và JS</a:t>
          </a:r>
        </a:p>
      </dgm:t>
    </dgm:pt>
    <dgm:pt modelId="{F3E45FC4-C3F7-4B62-81E4-A731CB501CE7}" type="parTrans" cxnId="{5D817873-6FE5-499B-AC8E-C60B78688AF8}">
      <dgm:prSet/>
      <dgm:spPr/>
      <dgm:t>
        <a:bodyPr/>
        <a:lstStyle/>
        <a:p>
          <a:endParaRPr lang="en-US"/>
        </a:p>
      </dgm:t>
    </dgm:pt>
    <dgm:pt modelId="{66BDEF71-ADFC-4CFC-BBDE-30FE9BCDBFAC}" type="sibTrans" cxnId="{5D817873-6FE5-499B-AC8E-C60B78688AF8}">
      <dgm:prSet/>
      <dgm:spPr/>
      <dgm:t>
        <a:bodyPr/>
        <a:lstStyle/>
        <a:p>
          <a:endParaRPr lang="en-US"/>
        </a:p>
      </dgm:t>
    </dgm:pt>
    <dgm:pt modelId="{B3F9B790-10E3-4440-AD75-384160CFE713}">
      <dgm:prSet phldrT="[Text]"/>
      <dgm:spPr/>
      <dgm:t>
        <a:bodyPr/>
        <a:lstStyle/>
        <a:p>
          <a:r>
            <a:rPr lang="en-US">
              <a:latin typeface="Times New Roman" panose="02020603050405020304" pitchFamily="18" charset="0"/>
              <a:cs typeface="Times New Roman" panose="02020603050405020304" pitchFamily="18" charset="0"/>
            </a:rPr>
            <a:t>2. Angular Framework</a:t>
          </a:r>
        </a:p>
      </dgm:t>
    </dgm:pt>
    <dgm:pt modelId="{8A580C81-F764-42A8-A7FA-B7E395A7E20A}" type="parTrans" cxnId="{798A9D53-00A1-4857-84AC-3990D8BAF3B3}">
      <dgm:prSet/>
      <dgm:spPr/>
      <dgm:t>
        <a:bodyPr/>
        <a:lstStyle/>
        <a:p>
          <a:endParaRPr lang="en-US"/>
        </a:p>
      </dgm:t>
    </dgm:pt>
    <dgm:pt modelId="{00642FF9-D107-41AE-B0A1-905B57B46C7E}" type="sibTrans" cxnId="{798A9D53-00A1-4857-84AC-3990D8BAF3B3}">
      <dgm:prSet/>
      <dgm:spPr/>
      <dgm:t>
        <a:bodyPr/>
        <a:lstStyle/>
        <a:p>
          <a:endParaRPr lang="en-US"/>
        </a:p>
      </dgm:t>
    </dgm:pt>
    <dgm:pt modelId="{68242E00-AFD7-4521-9251-BA1F10E95435}">
      <dgm:prSet phldrT="[Text]"/>
      <dgm:spPr/>
      <dgm:t>
        <a:bodyPr/>
        <a:lstStyle/>
        <a:p>
          <a:r>
            <a:rPr lang="en-US">
              <a:latin typeface="Times New Roman" panose="02020603050405020304" pitchFamily="18" charset="0"/>
              <a:cs typeface="Times New Roman" panose="02020603050405020304" pitchFamily="18" charset="0"/>
            </a:rPr>
            <a:t>3. MS SQL Server</a:t>
          </a:r>
        </a:p>
      </dgm:t>
    </dgm:pt>
    <dgm:pt modelId="{413DC940-AD1D-4A26-8E35-F5287DDD010A}" type="parTrans" cxnId="{0D998DE0-E3F4-49D5-8AA4-5446461C9E18}">
      <dgm:prSet/>
      <dgm:spPr/>
      <dgm:t>
        <a:bodyPr/>
        <a:lstStyle/>
        <a:p>
          <a:endParaRPr lang="en-US"/>
        </a:p>
      </dgm:t>
    </dgm:pt>
    <dgm:pt modelId="{52D639EE-E76A-40B7-8E32-90528968484C}" type="sibTrans" cxnId="{0D998DE0-E3F4-49D5-8AA4-5446461C9E18}">
      <dgm:prSet/>
      <dgm:spPr/>
      <dgm:t>
        <a:bodyPr/>
        <a:lstStyle/>
        <a:p>
          <a:endParaRPr lang="en-US"/>
        </a:p>
      </dgm:t>
    </dgm:pt>
    <dgm:pt modelId="{691D3061-ACDC-4470-8293-9504C50AE4BA}">
      <dgm:prSet phldrT="[Text]"/>
      <dgm:spPr/>
      <dgm:t>
        <a:bodyPr/>
        <a:lstStyle/>
        <a:p>
          <a:r>
            <a:rPr lang="en-US">
              <a:latin typeface="Times New Roman" panose="02020603050405020304" pitchFamily="18" charset="0"/>
              <a:cs typeface="Times New Roman" panose="02020603050405020304" pitchFamily="18" charset="0"/>
            </a:rPr>
            <a:t>4. Ngôn ngữ Java</a:t>
          </a:r>
        </a:p>
      </dgm:t>
    </dgm:pt>
    <dgm:pt modelId="{587F75F5-F4AF-4A04-A2E4-5F63D34605D8}" type="parTrans" cxnId="{13761C71-3A4D-4649-83D3-69CA97D30935}">
      <dgm:prSet/>
      <dgm:spPr/>
      <dgm:t>
        <a:bodyPr/>
        <a:lstStyle/>
        <a:p>
          <a:endParaRPr lang="en-US"/>
        </a:p>
      </dgm:t>
    </dgm:pt>
    <dgm:pt modelId="{4C2C54DB-F4B4-48B1-89DD-DF89AD4479A1}" type="sibTrans" cxnId="{13761C71-3A4D-4649-83D3-69CA97D30935}">
      <dgm:prSet/>
      <dgm:spPr/>
      <dgm:t>
        <a:bodyPr/>
        <a:lstStyle/>
        <a:p>
          <a:endParaRPr lang="en-US"/>
        </a:p>
      </dgm:t>
    </dgm:pt>
    <dgm:pt modelId="{494082BE-3673-4FA2-9C53-CC5BB007B394}">
      <dgm:prSet phldrT="[Text]"/>
      <dgm:spPr/>
      <dgm:t>
        <a:bodyPr/>
        <a:lstStyle/>
        <a:p>
          <a:r>
            <a:rPr lang="en-US">
              <a:latin typeface="Times New Roman" panose="02020603050405020304" pitchFamily="18" charset="0"/>
              <a:cs typeface="Times New Roman" panose="02020603050405020304" pitchFamily="18" charset="0"/>
            </a:rPr>
            <a:t>5. Spring Framework</a:t>
          </a:r>
        </a:p>
      </dgm:t>
    </dgm:pt>
    <dgm:pt modelId="{3749AFFC-C52F-4F39-B93B-FF628223F3F4}" type="parTrans" cxnId="{FDF9BC59-139B-4573-BF90-01E6ADD5B57B}">
      <dgm:prSet/>
      <dgm:spPr/>
      <dgm:t>
        <a:bodyPr/>
        <a:lstStyle/>
        <a:p>
          <a:endParaRPr lang="en-US"/>
        </a:p>
      </dgm:t>
    </dgm:pt>
    <dgm:pt modelId="{5582FDD7-0255-436B-B44C-629507252BB9}" type="sibTrans" cxnId="{FDF9BC59-139B-4573-BF90-01E6ADD5B57B}">
      <dgm:prSet/>
      <dgm:spPr/>
      <dgm:t>
        <a:bodyPr/>
        <a:lstStyle/>
        <a:p>
          <a:endParaRPr lang="en-US"/>
        </a:p>
      </dgm:t>
    </dgm:pt>
    <dgm:pt modelId="{7C122DD4-8EAA-4BC8-907F-A19384D6E43D}" type="pres">
      <dgm:prSet presAssocID="{54E75ACD-FA95-49E2-B796-B2376CBE398B}" presName="compositeShape" presStyleCnt="0">
        <dgm:presLayoutVars>
          <dgm:dir/>
          <dgm:resizeHandles/>
        </dgm:presLayoutVars>
      </dgm:prSet>
      <dgm:spPr/>
    </dgm:pt>
    <dgm:pt modelId="{44110CF6-0BF5-4E16-91DB-2370E2A88B45}" type="pres">
      <dgm:prSet presAssocID="{54E75ACD-FA95-49E2-B796-B2376CBE398B}" presName="pyramid" presStyleLbl="node1" presStyleIdx="0" presStyleCnt="1"/>
      <dgm:spPr/>
    </dgm:pt>
    <dgm:pt modelId="{381417F2-B5DA-405B-81E1-49CD7E95C919}" type="pres">
      <dgm:prSet presAssocID="{54E75ACD-FA95-49E2-B796-B2376CBE398B}" presName="theList" presStyleCnt="0"/>
      <dgm:spPr/>
    </dgm:pt>
    <dgm:pt modelId="{006A437B-B60F-4410-A044-6B387CA9E4B0}" type="pres">
      <dgm:prSet presAssocID="{AE95399D-1ACB-41F6-97CE-4ED9784F5C39}" presName="aNode" presStyleLbl="fgAcc1" presStyleIdx="0" presStyleCnt="5">
        <dgm:presLayoutVars>
          <dgm:bulletEnabled val="1"/>
        </dgm:presLayoutVars>
      </dgm:prSet>
      <dgm:spPr/>
    </dgm:pt>
    <dgm:pt modelId="{BCD6B330-F4A7-4EC9-BA72-4957746841B7}" type="pres">
      <dgm:prSet presAssocID="{AE95399D-1ACB-41F6-97CE-4ED9784F5C39}" presName="aSpace" presStyleCnt="0"/>
      <dgm:spPr/>
    </dgm:pt>
    <dgm:pt modelId="{4313DABC-88B9-454C-90DC-A03FFA2B07DC}" type="pres">
      <dgm:prSet presAssocID="{B3F9B790-10E3-4440-AD75-384160CFE713}" presName="aNode" presStyleLbl="fgAcc1" presStyleIdx="1" presStyleCnt="5">
        <dgm:presLayoutVars>
          <dgm:bulletEnabled val="1"/>
        </dgm:presLayoutVars>
      </dgm:prSet>
      <dgm:spPr/>
    </dgm:pt>
    <dgm:pt modelId="{FF93568A-CC30-40C8-9EA2-9BB53D1C787B}" type="pres">
      <dgm:prSet presAssocID="{B3F9B790-10E3-4440-AD75-384160CFE713}" presName="aSpace" presStyleCnt="0"/>
      <dgm:spPr/>
    </dgm:pt>
    <dgm:pt modelId="{EA890E99-3323-4820-B21F-F0C6EB3DC998}" type="pres">
      <dgm:prSet presAssocID="{68242E00-AFD7-4521-9251-BA1F10E95435}" presName="aNode" presStyleLbl="fgAcc1" presStyleIdx="2" presStyleCnt="5">
        <dgm:presLayoutVars>
          <dgm:bulletEnabled val="1"/>
        </dgm:presLayoutVars>
      </dgm:prSet>
      <dgm:spPr/>
    </dgm:pt>
    <dgm:pt modelId="{F20DE3DE-C2B9-46AA-AC1A-AEFC83BCF804}" type="pres">
      <dgm:prSet presAssocID="{68242E00-AFD7-4521-9251-BA1F10E95435}" presName="aSpace" presStyleCnt="0"/>
      <dgm:spPr/>
    </dgm:pt>
    <dgm:pt modelId="{A6C09819-986B-4B3E-B83C-A9C595B5AB93}" type="pres">
      <dgm:prSet presAssocID="{691D3061-ACDC-4470-8293-9504C50AE4BA}" presName="aNode" presStyleLbl="fgAcc1" presStyleIdx="3" presStyleCnt="5">
        <dgm:presLayoutVars>
          <dgm:bulletEnabled val="1"/>
        </dgm:presLayoutVars>
      </dgm:prSet>
      <dgm:spPr/>
    </dgm:pt>
    <dgm:pt modelId="{EE424BE0-6D5D-41DB-9970-886F7E376B53}" type="pres">
      <dgm:prSet presAssocID="{691D3061-ACDC-4470-8293-9504C50AE4BA}" presName="aSpace" presStyleCnt="0"/>
      <dgm:spPr/>
    </dgm:pt>
    <dgm:pt modelId="{E6517173-8526-41B3-ABBC-FBBDFDA32176}" type="pres">
      <dgm:prSet presAssocID="{494082BE-3673-4FA2-9C53-CC5BB007B394}" presName="aNode" presStyleLbl="fgAcc1" presStyleIdx="4" presStyleCnt="5">
        <dgm:presLayoutVars>
          <dgm:bulletEnabled val="1"/>
        </dgm:presLayoutVars>
      </dgm:prSet>
      <dgm:spPr/>
    </dgm:pt>
    <dgm:pt modelId="{5871112C-9736-4C5E-BC99-5ADAE541A2D8}" type="pres">
      <dgm:prSet presAssocID="{494082BE-3673-4FA2-9C53-CC5BB007B394}" presName="aSpace" presStyleCnt="0"/>
      <dgm:spPr/>
    </dgm:pt>
  </dgm:ptLst>
  <dgm:cxnLst>
    <dgm:cxn modelId="{53FEC30D-4E37-4320-8518-48830B0B321F}" type="presOf" srcId="{B3F9B790-10E3-4440-AD75-384160CFE713}" destId="{4313DABC-88B9-454C-90DC-A03FFA2B07DC}" srcOrd="0" destOrd="0" presId="urn:microsoft.com/office/officeart/2005/8/layout/pyramid2"/>
    <dgm:cxn modelId="{F051543B-F478-4F66-B2D1-E0EBE0F5C01C}" type="presOf" srcId="{54E75ACD-FA95-49E2-B796-B2376CBE398B}" destId="{7C122DD4-8EAA-4BC8-907F-A19384D6E43D}" srcOrd="0" destOrd="0" presId="urn:microsoft.com/office/officeart/2005/8/layout/pyramid2"/>
    <dgm:cxn modelId="{13761C71-3A4D-4649-83D3-69CA97D30935}" srcId="{54E75ACD-FA95-49E2-B796-B2376CBE398B}" destId="{691D3061-ACDC-4470-8293-9504C50AE4BA}" srcOrd="3" destOrd="0" parTransId="{587F75F5-F4AF-4A04-A2E4-5F63D34605D8}" sibTransId="{4C2C54DB-F4B4-48B1-89DD-DF89AD4479A1}"/>
    <dgm:cxn modelId="{5D817873-6FE5-499B-AC8E-C60B78688AF8}" srcId="{54E75ACD-FA95-49E2-B796-B2376CBE398B}" destId="{AE95399D-1ACB-41F6-97CE-4ED9784F5C39}" srcOrd="0" destOrd="0" parTransId="{F3E45FC4-C3F7-4B62-81E4-A731CB501CE7}" sibTransId="{66BDEF71-ADFC-4CFC-BBDE-30FE9BCDBFAC}"/>
    <dgm:cxn modelId="{798A9D53-00A1-4857-84AC-3990D8BAF3B3}" srcId="{54E75ACD-FA95-49E2-B796-B2376CBE398B}" destId="{B3F9B790-10E3-4440-AD75-384160CFE713}" srcOrd="1" destOrd="0" parTransId="{8A580C81-F764-42A8-A7FA-B7E395A7E20A}" sibTransId="{00642FF9-D107-41AE-B0A1-905B57B46C7E}"/>
    <dgm:cxn modelId="{FDF9BC59-139B-4573-BF90-01E6ADD5B57B}" srcId="{54E75ACD-FA95-49E2-B796-B2376CBE398B}" destId="{494082BE-3673-4FA2-9C53-CC5BB007B394}" srcOrd="4" destOrd="0" parTransId="{3749AFFC-C52F-4F39-B93B-FF628223F3F4}" sibTransId="{5582FDD7-0255-436B-B44C-629507252BB9}"/>
    <dgm:cxn modelId="{7BACFE94-C070-4CF1-9694-340B122609C9}" type="presOf" srcId="{68242E00-AFD7-4521-9251-BA1F10E95435}" destId="{EA890E99-3323-4820-B21F-F0C6EB3DC998}" srcOrd="0" destOrd="0" presId="urn:microsoft.com/office/officeart/2005/8/layout/pyramid2"/>
    <dgm:cxn modelId="{22BDF4D0-1452-40BB-AA01-D5B5F8AF5124}" type="presOf" srcId="{AE95399D-1ACB-41F6-97CE-4ED9784F5C39}" destId="{006A437B-B60F-4410-A044-6B387CA9E4B0}" srcOrd="0" destOrd="0" presId="urn:microsoft.com/office/officeart/2005/8/layout/pyramid2"/>
    <dgm:cxn modelId="{91DD61DF-1A00-4880-9F9D-1A820FA0F1A8}" type="presOf" srcId="{494082BE-3673-4FA2-9C53-CC5BB007B394}" destId="{E6517173-8526-41B3-ABBC-FBBDFDA32176}" srcOrd="0" destOrd="0" presId="urn:microsoft.com/office/officeart/2005/8/layout/pyramid2"/>
    <dgm:cxn modelId="{0D998DE0-E3F4-49D5-8AA4-5446461C9E18}" srcId="{54E75ACD-FA95-49E2-B796-B2376CBE398B}" destId="{68242E00-AFD7-4521-9251-BA1F10E95435}" srcOrd="2" destOrd="0" parTransId="{413DC940-AD1D-4A26-8E35-F5287DDD010A}" sibTransId="{52D639EE-E76A-40B7-8E32-90528968484C}"/>
    <dgm:cxn modelId="{425B69E4-33CE-4D92-88AB-D34A75678A69}" type="presOf" srcId="{691D3061-ACDC-4470-8293-9504C50AE4BA}" destId="{A6C09819-986B-4B3E-B83C-A9C595B5AB93}" srcOrd="0" destOrd="0" presId="urn:microsoft.com/office/officeart/2005/8/layout/pyramid2"/>
    <dgm:cxn modelId="{FBF0A586-4430-4CB9-9CA7-456B30D0D56D}" type="presParOf" srcId="{7C122DD4-8EAA-4BC8-907F-A19384D6E43D}" destId="{44110CF6-0BF5-4E16-91DB-2370E2A88B45}" srcOrd="0" destOrd="0" presId="urn:microsoft.com/office/officeart/2005/8/layout/pyramid2"/>
    <dgm:cxn modelId="{4EB8D01B-D48D-458E-B88A-205DBB80DDDA}" type="presParOf" srcId="{7C122DD4-8EAA-4BC8-907F-A19384D6E43D}" destId="{381417F2-B5DA-405B-81E1-49CD7E95C919}" srcOrd="1" destOrd="0" presId="urn:microsoft.com/office/officeart/2005/8/layout/pyramid2"/>
    <dgm:cxn modelId="{A3A40CDC-E4A5-4749-9199-BD7333237313}" type="presParOf" srcId="{381417F2-B5DA-405B-81E1-49CD7E95C919}" destId="{006A437B-B60F-4410-A044-6B387CA9E4B0}" srcOrd="0" destOrd="0" presId="urn:microsoft.com/office/officeart/2005/8/layout/pyramid2"/>
    <dgm:cxn modelId="{E8E53D7E-8187-4612-85EE-D0CB8B95C351}" type="presParOf" srcId="{381417F2-B5DA-405B-81E1-49CD7E95C919}" destId="{BCD6B330-F4A7-4EC9-BA72-4957746841B7}" srcOrd="1" destOrd="0" presId="urn:microsoft.com/office/officeart/2005/8/layout/pyramid2"/>
    <dgm:cxn modelId="{0D1AE4D7-A1E3-4ACA-874D-11E43DD58DFB}" type="presParOf" srcId="{381417F2-B5DA-405B-81E1-49CD7E95C919}" destId="{4313DABC-88B9-454C-90DC-A03FFA2B07DC}" srcOrd="2" destOrd="0" presId="urn:microsoft.com/office/officeart/2005/8/layout/pyramid2"/>
    <dgm:cxn modelId="{2058733E-3456-4616-8517-0EFBD2017C1E}" type="presParOf" srcId="{381417F2-B5DA-405B-81E1-49CD7E95C919}" destId="{FF93568A-CC30-40C8-9EA2-9BB53D1C787B}" srcOrd="3" destOrd="0" presId="urn:microsoft.com/office/officeart/2005/8/layout/pyramid2"/>
    <dgm:cxn modelId="{30114A1C-99C0-4E6D-9BC9-606ADFA0E347}" type="presParOf" srcId="{381417F2-B5DA-405B-81E1-49CD7E95C919}" destId="{EA890E99-3323-4820-B21F-F0C6EB3DC998}" srcOrd="4" destOrd="0" presId="urn:microsoft.com/office/officeart/2005/8/layout/pyramid2"/>
    <dgm:cxn modelId="{EF8454BA-B376-4CEA-9DB7-63C5F682CF14}" type="presParOf" srcId="{381417F2-B5DA-405B-81E1-49CD7E95C919}" destId="{F20DE3DE-C2B9-46AA-AC1A-AEFC83BCF804}" srcOrd="5" destOrd="0" presId="urn:microsoft.com/office/officeart/2005/8/layout/pyramid2"/>
    <dgm:cxn modelId="{EED74D5B-9E09-4210-B9A1-9E050D6273FB}" type="presParOf" srcId="{381417F2-B5DA-405B-81E1-49CD7E95C919}" destId="{A6C09819-986B-4B3E-B83C-A9C595B5AB93}" srcOrd="6" destOrd="0" presId="urn:microsoft.com/office/officeart/2005/8/layout/pyramid2"/>
    <dgm:cxn modelId="{C042A4F8-D92B-4096-9E7B-33771CB95CFF}" type="presParOf" srcId="{381417F2-B5DA-405B-81E1-49CD7E95C919}" destId="{EE424BE0-6D5D-41DB-9970-886F7E376B53}" srcOrd="7" destOrd="0" presId="urn:microsoft.com/office/officeart/2005/8/layout/pyramid2"/>
    <dgm:cxn modelId="{18A65BBA-8A36-4B4D-8086-B2A5BDAB5100}" type="presParOf" srcId="{381417F2-B5DA-405B-81E1-49CD7E95C919}" destId="{E6517173-8526-41B3-ABBC-FBBDFDA32176}" srcOrd="8" destOrd="0" presId="urn:microsoft.com/office/officeart/2005/8/layout/pyramid2"/>
    <dgm:cxn modelId="{E814884D-4909-4F24-9959-DA48B8683176}" type="presParOf" srcId="{381417F2-B5DA-405B-81E1-49CD7E95C919}" destId="{5871112C-9736-4C5E-BC99-5ADAE541A2D8}"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1176CF-FF64-48AB-8693-D6A19EB0F671}" type="doc">
      <dgm:prSet loTypeId="urn:microsoft.com/office/officeart/2005/8/layout/radial4" loCatId="relationship" qsTypeId="urn:microsoft.com/office/officeart/2005/8/quickstyle/3d1" qsCatId="3D" csTypeId="urn:microsoft.com/office/officeart/2005/8/colors/colorful1" csCatId="colorful" phldr="1"/>
      <dgm:spPr/>
      <dgm:t>
        <a:bodyPr/>
        <a:lstStyle/>
        <a:p>
          <a:endParaRPr lang="en-US"/>
        </a:p>
      </dgm:t>
    </dgm:pt>
    <dgm:pt modelId="{5FE6E0AD-E6CC-4AA0-903F-FEB76215C5F9}">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Front-end</a:t>
          </a:r>
        </a:p>
      </dgm:t>
    </dgm:pt>
    <dgm:pt modelId="{C8DB0390-7B14-40DF-9F6A-7380A8D2509E}" type="parTrans" cxnId="{D4605EB2-4DB5-406F-BE32-3444DDA4C896}">
      <dgm:prSet/>
      <dgm:spPr/>
      <dgm:t>
        <a:bodyPr/>
        <a:lstStyle/>
        <a:p>
          <a:endParaRPr lang="en-US"/>
        </a:p>
      </dgm:t>
    </dgm:pt>
    <dgm:pt modelId="{E1E06537-4879-4004-8C75-7E69B7A35582}" type="sibTrans" cxnId="{D4605EB2-4DB5-406F-BE32-3444DDA4C896}">
      <dgm:prSet/>
      <dgm:spPr/>
      <dgm:t>
        <a:bodyPr/>
        <a:lstStyle/>
        <a:p>
          <a:endParaRPr lang="en-US"/>
        </a:p>
      </dgm:t>
    </dgm:pt>
    <dgm:pt modelId="{1C776B8D-4AA5-4713-8809-887D11AAC46F}">
      <dgm:prSet phldrT="[Text]" custT="1"/>
      <dgm:spPr/>
      <dgm:t>
        <a:bodyPr/>
        <a:lstStyle/>
        <a:p>
          <a:r>
            <a:rPr lang="en-US" sz="2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a:t>
          </a:r>
        </a:p>
      </dgm:t>
    </dgm:pt>
    <dgm:pt modelId="{C306E10C-3409-4234-984D-8C5604CA8F5A}" type="parTrans" cxnId="{EC67DF6E-4C22-422D-AE88-621E92AEDDED}">
      <dgm:prSet/>
      <dgm:spPr/>
      <dgm:t>
        <a:bodyPr/>
        <a:lstStyle/>
        <a:p>
          <a:endParaRPr lang="en-US"/>
        </a:p>
      </dgm:t>
    </dgm:pt>
    <dgm:pt modelId="{F788DF4E-4F60-4DC0-986E-370969AEDB2E}" type="sibTrans" cxnId="{EC67DF6E-4C22-422D-AE88-621E92AEDDED}">
      <dgm:prSet/>
      <dgm:spPr/>
      <dgm:t>
        <a:bodyPr/>
        <a:lstStyle/>
        <a:p>
          <a:endParaRPr lang="en-US"/>
        </a:p>
      </dgm:t>
    </dgm:pt>
    <dgm:pt modelId="{C25DA2EC-5B62-4383-8244-E26CEC8C802A}">
      <dgm:prSet phldrT="[Text]" custT="1"/>
      <dgm:spPr/>
      <dgm:t>
        <a:bodyPr/>
        <a:lstStyle/>
        <a:p>
          <a:r>
            <a:rPr lang="en-US" sz="2200" b="1" kern="1200">
              <a:solidFill>
                <a:prstClr val="white"/>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CSS</a:t>
          </a:r>
        </a:p>
      </dgm:t>
    </dgm:pt>
    <dgm:pt modelId="{D5059389-8692-46C1-BA9C-09C0B9DEA980}" type="parTrans" cxnId="{B80FD24A-9D47-4B81-9A2C-FC62D7CC5C82}">
      <dgm:prSet/>
      <dgm:spPr/>
      <dgm:t>
        <a:bodyPr/>
        <a:lstStyle/>
        <a:p>
          <a:endParaRPr lang="en-US"/>
        </a:p>
      </dgm:t>
    </dgm:pt>
    <dgm:pt modelId="{EA0C785B-9F29-483D-B981-775A50F86531}" type="sibTrans" cxnId="{B80FD24A-9D47-4B81-9A2C-FC62D7CC5C82}">
      <dgm:prSet/>
      <dgm:spPr/>
      <dgm:t>
        <a:bodyPr/>
        <a:lstStyle/>
        <a:p>
          <a:endParaRPr lang="en-US"/>
        </a:p>
      </dgm:t>
    </dgm:pt>
    <dgm:pt modelId="{AD03AAFA-FFCE-46FD-A176-EB0445F95501}">
      <dgm:prSet phldrT="[Text]" custT="1"/>
      <dgm:spPr/>
      <dgm:t>
        <a:bodyPr/>
        <a:lstStyle/>
        <a:p>
          <a:pPr marL="0" lvl="0" indent="0" algn="ctr" defTabSz="977900">
            <a:lnSpc>
              <a:spcPct val="90000"/>
            </a:lnSpc>
            <a:spcBef>
              <a:spcPct val="0"/>
            </a:spcBef>
            <a:spcAft>
              <a:spcPct val="35000"/>
            </a:spcAft>
            <a:buNone/>
          </a:pPr>
          <a:r>
            <a:rPr lang="en-US" sz="2200" b="1" kern="1200">
              <a:solidFill>
                <a:prstClr val="white"/>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JS</a:t>
          </a:r>
        </a:p>
      </dgm:t>
    </dgm:pt>
    <dgm:pt modelId="{07F77514-5C38-4979-970D-2ED173EB4336}" type="parTrans" cxnId="{D4AC4966-5E6F-41D7-B787-7E648C4EE10A}">
      <dgm:prSet/>
      <dgm:spPr/>
      <dgm:t>
        <a:bodyPr/>
        <a:lstStyle/>
        <a:p>
          <a:endParaRPr lang="en-US"/>
        </a:p>
      </dgm:t>
    </dgm:pt>
    <dgm:pt modelId="{C13AC093-F43A-4945-BDA8-3B59A288D497}" type="sibTrans" cxnId="{D4AC4966-5E6F-41D7-B787-7E648C4EE10A}">
      <dgm:prSet/>
      <dgm:spPr/>
      <dgm:t>
        <a:bodyPr/>
        <a:lstStyle/>
        <a:p>
          <a:endParaRPr lang="en-US"/>
        </a:p>
      </dgm:t>
    </dgm:pt>
    <dgm:pt modelId="{B77BB3A1-C01F-4386-B9F0-D413AD878D62}">
      <dgm:prSet phldrT="[Text]" custT="1"/>
      <dgm:spPr/>
      <dgm:t>
        <a:bodyPr/>
        <a:lstStyle/>
        <a:p>
          <a:pPr marL="0" lvl="0" indent="0" algn="ctr" defTabSz="977900">
            <a:lnSpc>
              <a:spcPct val="90000"/>
            </a:lnSpc>
            <a:spcBef>
              <a:spcPct val="0"/>
            </a:spcBef>
            <a:spcAft>
              <a:spcPct val="35000"/>
            </a:spcAft>
            <a:buNone/>
          </a:pPr>
          <a:r>
            <a:rPr lang="en-US" sz="2200" b="1" kern="1200">
              <a:solidFill>
                <a:prstClr val="white"/>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Angular Framework</a:t>
          </a:r>
        </a:p>
      </dgm:t>
    </dgm:pt>
    <dgm:pt modelId="{ACF928FE-20AB-4979-BCAE-315B20BD97E6}" type="sibTrans" cxnId="{C6AD027A-1F39-4792-BC63-D2823EE4A50D}">
      <dgm:prSet/>
      <dgm:spPr/>
      <dgm:t>
        <a:bodyPr/>
        <a:lstStyle/>
        <a:p>
          <a:endParaRPr lang="en-US"/>
        </a:p>
      </dgm:t>
    </dgm:pt>
    <dgm:pt modelId="{8AC71D57-5313-4458-B695-A7068E835C41}" type="parTrans" cxnId="{C6AD027A-1F39-4792-BC63-D2823EE4A50D}">
      <dgm:prSet/>
      <dgm:spPr/>
      <dgm:t>
        <a:bodyPr/>
        <a:lstStyle/>
        <a:p>
          <a:endParaRPr lang="en-US"/>
        </a:p>
      </dgm:t>
    </dgm:pt>
    <dgm:pt modelId="{E99B9864-4B1A-42EF-8F8D-9C66AF677167}" type="pres">
      <dgm:prSet presAssocID="{A41176CF-FF64-48AB-8693-D6A19EB0F671}" presName="cycle" presStyleCnt="0">
        <dgm:presLayoutVars>
          <dgm:chMax val="1"/>
          <dgm:dir/>
          <dgm:animLvl val="ctr"/>
          <dgm:resizeHandles val="exact"/>
        </dgm:presLayoutVars>
      </dgm:prSet>
      <dgm:spPr/>
    </dgm:pt>
    <dgm:pt modelId="{538838F3-7A2E-480A-8B25-5034C99A2B15}" type="pres">
      <dgm:prSet presAssocID="{5FE6E0AD-E6CC-4AA0-903F-FEB76215C5F9}" presName="centerShape" presStyleLbl="node0" presStyleIdx="0" presStyleCnt="1"/>
      <dgm:spPr/>
    </dgm:pt>
    <dgm:pt modelId="{966A6AE1-DA8D-476B-AEDE-28DFC84C588F}" type="pres">
      <dgm:prSet presAssocID="{C306E10C-3409-4234-984D-8C5604CA8F5A}" presName="parTrans" presStyleLbl="bgSibTrans2D1" presStyleIdx="0" presStyleCnt="4"/>
      <dgm:spPr/>
    </dgm:pt>
    <dgm:pt modelId="{728650DF-8CE4-42D9-BEEE-FD638859C1AF}" type="pres">
      <dgm:prSet presAssocID="{1C776B8D-4AA5-4713-8809-887D11AAC46F}" presName="node" presStyleLbl="node1" presStyleIdx="0" presStyleCnt="4">
        <dgm:presLayoutVars>
          <dgm:bulletEnabled val="1"/>
        </dgm:presLayoutVars>
      </dgm:prSet>
      <dgm:spPr/>
    </dgm:pt>
    <dgm:pt modelId="{26B06EEA-0D79-43DE-880B-A5DB7AF9F0F8}" type="pres">
      <dgm:prSet presAssocID="{D5059389-8692-46C1-BA9C-09C0B9DEA980}" presName="parTrans" presStyleLbl="bgSibTrans2D1" presStyleIdx="1" presStyleCnt="4"/>
      <dgm:spPr/>
    </dgm:pt>
    <dgm:pt modelId="{B555AEE9-F8F8-4888-B4B0-7BEB7B132DED}" type="pres">
      <dgm:prSet presAssocID="{C25DA2EC-5B62-4383-8244-E26CEC8C802A}" presName="node" presStyleLbl="node1" presStyleIdx="1" presStyleCnt="4">
        <dgm:presLayoutVars>
          <dgm:bulletEnabled val="1"/>
        </dgm:presLayoutVars>
      </dgm:prSet>
      <dgm:spPr/>
    </dgm:pt>
    <dgm:pt modelId="{81960301-B77F-459B-81A9-789A07B1AD67}" type="pres">
      <dgm:prSet presAssocID="{07F77514-5C38-4979-970D-2ED173EB4336}" presName="parTrans" presStyleLbl="bgSibTrans2D1" presStyleIdx="2" presStyleCnt="4"/>
      <dgm:spPr/>
    </dgm:pt>
    <dgm:pt modelId="{8C657678-7188-4BB0-9206-A65AEC85F799}" type="pres">
      <dgm:prSet presAssocID="{AD03AAFA-FFCE-46FD-A176-EB0445F95501}" presName="node" presStyleLbl="node1" presStyleIdx="2" presStyleCnt="4">
        <dgm:presLayoutVars>
          <dgm:bulletEnabled val="1"/>
        </dgm:presLayoutVars>
      </dgm:prSet>
      <dgm:spPr/>
    </dgm:pt>
    <dgm:pt modelId="{5BD3BDA0-CFA5-4A8E-9116-013F469FF865}" type="pres">
      <dgm:prSet presAssocID="{8AC71D57-5313-4458-B695-A7068E835C41}" presName="parTrans" presStyleLbl="bgSibTrans2D1" presStyleIdx="3" presStyleCnt="4" custLinFactNeighborX="-5280"/>
      <dgm:spPr/>
    </dgm:pt>
    <dgm:pt modelId="{49661DA7-FC24-404C-8B48-627448FB3517}" type="pres">
      <dgm:prSet presAssocID="{B77BB3A1-C01F-4386-B9F0-D413AD878D62}" presName="node" presStyleLbl="node1" presStyleIdx="3" presStyleCnt="4" custScaleX="136986" custRadScaleRad="107539" custRadScaleInc="2387">
        <dgm:presLayoutVars>
          <dgm:bulletEnabled val="1"/>
        </dgm:presLayoutVars>
      </dgm:prSet>
      <dgm:spPr/>
    </dgm:pt>
  </dgm:ptLst>
  <dgm:cxnLst>
    <dgm:cxn modelId="{D82C0002-400C-4091-B0EA-763BCF6E8F74}" type="presOf" srcId="{C306E10C-3409-4234-984D-8C5604CA8F5A}" destId="{966A6AE1-DA8D-476B-AEDE-28DFC84C588F}" srcOrd="0" destOrd="0" presId="urn:microsoft.com/office/officeart/2005/8/layout/radial4"/>
    <dgm:cxn modelId="{7B989112-4518-4BAD-892A-8E73D19495DE}" type="presOf" srcId="{B77BB3A1-C01F-4386-B9F0-D413AD878D62}" destId="{49661DA7-FC24-404C-8B48-627448FB3517}" srcOrd="0" destOrd="0" presId="urn:microsoft.com/office/officeart/2005/8/layout/radial4"/>
    <dgm:cxn modelId="{D1BB2631-3FD1-4A8E-BBB9-8C95E5326628}" type="presOf" srcId="{AD03AAFA-FFCE-46FD-A176-EB0445F95501}" destId="{8C657678-7188-4BB0-9206-A65AEC85F799}" srcOrd="0" destOrd="0" presId="urn:microsoft.com/office/officeart/2005/8/layout/radial4"/>
    <dgm:cxn modelId="{D4AC4966-5E6F-41D7-B787-7E648C4EE10A}" srcId="{5FE6E0AD-E6CC-4AA0-903F-FEB76215C5F9}" destId="{AD03AAFA-FFCE-46FD-A176-EB0445F95501}" srcOrd="2" destOrd="0" parTransId="{07F77514-5C38-4979-970D-2ED173EB4336}" sibTransId="{C13AC093-F43A-4945-BDA8-3B59A288D497}"/>
    <dgm:cxn modelId="{0DC26D6A-0015-4513-A250-5D9A9E1DFC64}" type="presOf" srcId="{8AC71D57-5313-4458-B695-A7068E835C41}" destId="{5BD3BDA0-CFA5-4A8E-9116-013F469FF865}" srcOrd="0" destOrd="0" presId="urn:microsoft.com/office/officeart/2005/8/layout/radial4"/>
    <dgm:cxn modelId="{B80FD24A-9D47-4B81-9A2C-FC62D7CC5C82}" srcId="{5FE6E0AD-E6CC-4AA0-903F-FEB76215C5F9}" destId="{C25DA2EC-5B62-4383-8244-E26CEC8C802A}" srcOrd="1" destOrd="0" parTransId="{D5059389-8692-46C1-BA9C-09C0B9DEA980}" sibTransId="{EA0C785B-9F29-483D-B981-775A50F86531}"/>
    <dgm:cxn modelId="{EC67DF6E-4C22-422D-AE88-621E92AEDDED}" srcId="{5FE6E0AD-E6CC-4AA0-903F-FEB76215C5F9}" destId="{1C776B8D-4AA5-4713-8809-887D11AAC46F}" srcOrd="0" destOrd="0" parTransId="{C306E10C-3409-4234-984D-8C5604CA8F5A}" sibTransId="{F788DF4E-4F60-4DC0-986E-370969AEDB2E}"/>
    <dgm:cxn modelId="{E887E559-2028-4051-84F3-9C1793567D8D}" type="presOf" srcId="{A41176CF-FF64-48AB-8693-D6A19EB0F671}" destId="{E99B9864-4B1A-42EF-8F8D-9C66AF677167}" srcOrd="0" destOrd="0" presId="urn:microsoft.com/office/officeart/2005/8/layout/radial4"/>
    <dgm:cxn modelId="{C6AD027A-1F39-4792-BC63-D2823EE4A50D}" srcId="{5FE6E0AD-E6CC-4AA0-903F-FEB76215C5F9}" destId="{B77BB3A1-C01F-4386-B9F0-D413AD878D62}" srcOrd="3" destOrd="0" parTransId="{8AC71D57-5313-4458-B695-A7068E835C41}" sibTransId="{ACF928FE-20AB-4979-BCAE-315B20BD97E6}"/>
    <dgm:cxn modelId="{B2089982-2A93-487F-A609-7CE9064D6911}" type="presOf" srcId="{5FE6E0AD-E6CC-4AA0-903F-FEB76215C5F9}" destId="{538838F3-7A2E-480A-8B25-5034C99A2B15}" srcOrd="0" destOrd="0" presId="urn:microsoft.com/office/officeart/2005/8/layout/radial4"/>
    <dgm:cxn modelId="{D4605EB2-4DB5-406F-BE32-3444DDA4C896}" srcId="{A41176CF-FF64-48AB-8693-D6A19EB0F671}" destId="{5FE6E0AD-E6CC-4AA0-903F-FEB76215C5F9}" srcOrd="0" destOrd="0" parTransId="{C8DB0390-7B14-40DF-9F6A-7380A8D2509E}" sibTransId="{E1E06537-4879-4004-8C75-7E69B7A35582}"/>
    <dgm:cxn modelId="{55FFDBCD-FDAF-434D-85AE-2D978920C965}" type="presOf" srcId="{C25DA2EC-5B62-4383-8244-E26CEC8C802A}" destId="{B555AEE9-F8F8-4888-B4B0-7BEB7B132DED}" srcOrd="0" destOrd="0" presId="urn:microsoft.com/office/officeart/2005/8/layout/radial4"/>
    <dgm:cxn modelId="{AE79CEDF-DDF8-4581-981C-12F7F4DD8A63}" type="presOf" srcId="{1C776B8D-4AA5-4713-8809-887D11AAC46F}" destId="{728650DF-8CE4-42D9-BEEE-FD638859C1AF}" srcOrd="0" destOrd="0" presId="urn:microsoft.com/office/officeart/2005/8/layout/radial4"/>
    <dgm:cxn modelId="{E05121F3-9FB8-4CB2-B568-1274FFCC8462}" type="presOf" srcId="{07F77514-5C38-4979-970D-2ED173EB4336}" destId="{81960301-B77F-459B-81A9-789A07B1AD67}" srcOrd="0" destOrd="0" presId="urn:microsoft.com/office/officeart/2005/8/layout/radial4"/>
    <dgm:cxn modelId="{99A1C9FF-94B7-4406-9D81-9938FC8B337E}" type="presOf" srcId="{D5059389-8692-46C1-BA9C-09C0B9DEA980}" destId="{26B06EEA-0D79-43DE-880B-A5DB7AF9F0F8}" srcOrd="0" destOrd="0" presId="urn:microsoft.com/office/officeart/2005/8/layout/radial4"/>
    <dgm:cxn modelId="{13D45E6C-979C-4A5A-B7E3-0FB55ECEE4FA}" type="presParOf" srcId="{E99B9864-4B1A-42EF-8F8D-9C66AF677167}" destId="{538838F3-7A2E-480A-8B25-5034C99A2B15}" srcOrd="0" destOrd="0" presId="urn:microsoft.com/office/officeart/2005/8/layout/radial4"/>
    <dgm:cxn modelId="{47FDB1B2-2ABF-4D87-A7E4-9075F69A7F44}" type="presParOf" srcId="{E99B9864-4B1A-42EF-8F8D-9C66AF677167}" destId="{966A6AE1-DA8D-476B-AEDE-28DFC84C588F}" srcOrd="1" destOrd="0" presId="urn:microsoft.com/office/officeart/2005/8/layout/radial4"/>
    <dgm:cxn modelId="{4149AD8F-CF1C-45B6-92D5-41A2C6B72FD0}" type="presParOf" srcId="{E99B9864-4B1A-42EF-8F8D-9C66AF677167}" destId="{728650DF-8CE4-42D9-BEEE-FD638859C1AF}" srcOrd="2" destOrd="0" presId="urn:microsoft.com/office/officeart/2005/8/layout/radial4"/>
    <dgm:cxn modelId="{2C38CC29-A4FA-4DAF-872C-9917DC8E8CF9}" type="presParOf" srcId="{E99B9864-4B1A-42EF-8F8D-9C66AF677167}" destId="{26B06EEA-0D79-43DE-880B-A5DB7AF9F0F8}" srcOrd="3" destOrd="0" presId="urn:microsoft.com/office/officeart/2005/8/layout/radial4"/>
    <dgm:cxn modelId="{4C4EDB3B-CE64-4D02-9D4B-7A280B087971}" type="presParOf" srcId="{E99B9864-4B1A-42EF-8F8D-9C66AF677167}" destId="{B555AEE9-F8F8-4888-B4B0-7BEB7B132DED}" srcOrd="4" destOrd="0" presId="urn:microsoft.com/office/officeart/2005/8/layout/radial4"/>
    <dgm:cxn modelId="{3E06412E-1A1A-49ED-95FF-9E96443AF6AD}" type="presParOf" srcId="{E99B9864-4B1A-42EF-8F8D-9C66AF677167}" destId="{81960301-B77F-459B-81A9-789A07B1AD67}" srcOrd="5" destOrd="0" presId="urn:microsoft.com/office/officeart/2005/8/layout/radial4"/>
    <dgm:cxn modelId="{52ABE76F-BC2D-45BF-B96E-0E346CEC4033}" type="presParOf" srcId="{E99B9864-4B1A-42EF-8F8D-9C66AF677167}" destId="{8C657678-7188-4BB0-9206-A65AEC85F799}" srcOrd="6" destOrd="0" presId="urn:microsoft.com/office/officeart/2005/8/layout/radial4"/>
    <dgm:cxn modelId="{B89ECF87-B98C-4BB7-8495-6ED00DAED45E}" type="presParOf" srcId="{E99B9864-4B1A-42EF-8F8D-9C66AF677167}" destId="{5BD3BDA0-CFA5-4A8E-9116-013F469FF865}" srcOrd="7" destOrd="0" presId="urn:microsoft.com/office/officeart/2005/8/layout/radial4"/>
    <dgm:cxn modelId="{70B43B87-ACB5-41DA-9385-9F133B173C72}" type="presParOf" srcId="{E99B9864-4B1A-42EF-8F8D-9C66AF677167}" destId="{49661DA7-FC24-404C-8B48-627448FB3517}"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EB0CC9B-4915-492E-BF69-7894B69C1EF7}" type="doc">
      <dgm:prSet loTypeId="urn:microsoft.com/office/officeart/2005/8/layout/radial4" loCatId="relationship" qsTypeId="urn:microsoft.com/office/officeart/2005/8/quickstyle/3d1" qsCatId="3D" csTypeId="urn:microsoft.com/office/officeart/2005/8/colors/colorful5" csCatId="colorful" phldr="1"/>
      <dgm:spPr/>
      <dgm:t>
        <a:bodyPr/>
        <a:lstStyle/>
        <a:p>
          <a:endParaRPr lang="en-US"/>
        </a:p>
      </dgm:t>
    </dgm:pt>
    <dgm:pt modelId="{0069CBE3-1EC2-4B41-ADDB-26A0F6C17DDB}">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Back-end</a:t>
          </a:r>
        </a:p>
      </dgm:t>
    </dgm:pt>
    <dgm:pt modelId="{38E5064F-9DF7-4214-B32E-5BABAEE6FCF8}" type="parTrans" cxnId="{A2EEAE05-A26D-450A-B0F8-99A899C147C5}">
      <dgm:prSet/>
      <dgm:spPr/>
      <dgm:t>
        <a:bodyPr/>
        <a:lstStyle/>
        <a:p>
          <a:endParaRPr lang="en-US" b="1">
            <a:effectLst>
              <a:outerShdw blurRad="38100" dist="38100" dir="2700000" algn="tl">
                <a:srgbClr val="000000">
                  <a:alpha val="43137"/>
                </a:srgbClr>
              </a:outerShdw>
            </a:effectLst>
          </a:endParaRPr>
        </a:p>
      </dgm:t>
    </dgm:pt>
    <dgm:pt modelId="{5F611CA1-6460-449D-84E6-2D199B2E04DD}" type="sibTrans" cxnId="{A2EEAE05-A26D-450A-B0F8-99A899C147C5}">
      <dgm:prSet/>
      <dgm:spPr/>
      <dgm:t>
        <a:bodyPr/>
        <a:lstStyle/>
        <a:p>
          <a:endParaRPr lang="en-US" b="1">
            <a:effectLst>
              <a:outerShdw blurRad="38100" dist="38100" dir="2700000" algn="tl">
                <a:srgbClr val="000000">
                  <a:alpha val="43137"/>
                </a:srgbClr>
              </a:outerShdw>
            </a:effectLst>
          </a:endParaRPr>
        </a:p>
      </dgm:t>
    </dgm:pt>
    <dgm:pt modelId="{BA0470D3-556F-42DF-BC33-54D417CF70EA}">
      <dgm:prSet phldrT="[Text]" custT="1"/>
      <dgm:spPr/>
      <dgm:t>
        <a:bodyPr/>
        <a:lstStyle/>
        <a:p>
          <a:r>
            <a:rPr lang="en-US" sz="2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SQL Server</a:t>
          </a:r>
        </a:p>
      </dgm:t>
    </dgm:pt>
    <dgm:pt modelId="{EFAAE014-78FA-4F28-817B-F0FBA44367D9}" type="parTrans" cxnId="{94D1F733-4E08-471B-A8FA-2F35B5EDDE6D}">
      <dgm:prSet/>
      <dgm:spPr/>
      <dgm:t>
        <a:bodyPr/>
        <a:lstStyle/>
        <a:p>
          <a:endParaRPr lang="en-US" b="1">
            <a:effectLst>
              <a:outerShdw blurRad="38100" dist="38100" dir="2700000" algn="tl">
                <a:srgbClr val="000000">
                  <a:alpha val="43137"/>
                </a:srgbClr>
              </a:outerShdw>
            </a:effectLst>
          </a:endParaRPr>
        </a:p>
      </dgm:t>
    </dgm:pt>
    <dgm:pt modelId="{E50B5998-2B85-4848-A248-FF4A40E987B9}" type="sibTrans" cxnId="{94D1F733-4E08-471B-A8FA-2F35B5EDDE6D}">
      <dgm:prSet/>
      <dgm:spPr/>
      <dgm:t>
        <a:bodyPr/>
        <a:lstStyle/>
        <a:p>
          <a:endParaRPr lang="en-US" b="1">
            <a:effectLst>
              <a:outerShdw blurRad="38100" dist="38100" dir="2700000" algn="tl">
                <a:srgbClr val="000000">
                  <a:alpha val="43137"/>
                </a:srgbClr>
              </a:outerShdw>
            </a:effectLst>
          </a:endParaRPr>
        </a:p>
      </dgm:t>
    </dgm:pt>
    <dgm:pt modelId="{5473AA8C-F514-4551-9097-7541CA55CA74}">
      <dgm:prSet phldrT="[Text]" custT="1"/>
      <dgm:spPr/>
      <dgm:t>
        <a:bodyPr/>
        <a:lstStyle/>
        <a:p>
          <a:r>
            <a:rPr lang="en-US" sz="2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a:t>
          </a:r>
        </a:p>
      </dgm:t>
    </dgm:pt>
    <dgm:pt modelId="{60C2FA04-73FA-492D-A59E-32B86671932B}" type="parTrans" cxnId="{923F33B5-6AFE-4152-BF15-9CEE884615DD}">
      <dgm:prSet/>
      <dgm:spPr/>
      <dgm:t>
        <a:bodyPr/>
        <a:lstStyle/>
        <a:p>
          <a:endParaRPr lang="en-US" b="1">
            <a:effectLst>
              <a:outerShdw blurRad="38100" dist="38100" dir="2700000" algn="tl">
                <a:srgbClr val="000000">
                  <a:alpha val="43137"/>
                </a:srgbClr>
              </a:outerShdw>
            </a:effectLst>
          </a:endParaRPr>
        </a:p>
      </dgm:t>
    </dgm:pt>
    <dgm:pt modelId="{0AC8057E-3D14-4CDB-BD4A-0D29865EDB79}" type="sibTrans" cxnId="{923F33B5-6AFE-4152-BF15-9CEE884615DD}">
      <dgm:prSet/>
      <dgm:spPr/>
      <dgm:t>
        <a:bodyPr/>
        <a:lstStyle/>
        <a:p>
          <a:endParaRPr lang="en-US" b="1">
            <a:effectLst>
              <a:outerShdw blurRad="38100" dist="38100" dir="2700000" algn="tl">
                <a:srgbClr val="000000">
                  <a:alpha val="43137"/>
                </a:srgbClr>
              </a:outerShdw>
            </a:effectLst>
          </a:endParaRPr>
        </a:p>
      </dgm:t>
    </dgm:pt>
    <dgm:pt modelId="{96338E2E-6E11-48A9-B94A-061914A35A3C}">
      <dgm:prSet phldrT="[Text]" custT="1"/>
      <dgm:spPr/>
      <dgm:t>
        <a:bodyPr/>
        <a:lstStyle/>
        <a:p>
          <a:r>
            <a:rPr lang="en-US" sz="22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Spring Framework</a:t>
          </a:r>
        </a:p>
      </dgm:t>
    </dgm:pt>
    <dgm:pt modelId="{8F68E1EF-8003-4755-B65D-337BB2E12FEB}" type="parTrans" cxnId="{85F98F20-A398-4B47-9506-6D482A66C3CD}">
      <dgm:prSet/>
      <dgm:spPr/>
      <dgm:t>
        <a:bodyPr/>
        <a:lstStyle/>
        <a:p>
          <a:endParaRPr lang="en-US"/>
        </a:p>
      </dgm:t>
    </dgm:pt>
    <dgm:pt modelId="{B5F54AC2-0FE8-4A51-9B6B-92BDA0722AEF}" type="sibTrans" cxnId="{85F98F20-A398-4B47-9506-6D482A66C3CD}">
      <dgm:prSet/>
      <dgm:spPr/>
      <dgm:t>
        <a:bodyPr/>
        <a:lstStyle/>
        <a:p>
          <a:endParaRPr lang="en-US"/>
        </a:p>
      </dgm:t>
    </dgm:pt>
    <dgm:pt modelId="{D7265350-70C2-4E85-9929-971FD5F5C073}" type="pres">
      <dgm:prSet presAssocID="{6EB0CC9B-4915-492E-BF69-7894B69C1EF7}" presName="cycle" presStyleCnt="0">
        <dgm:presLayoutVars>
          <dgm:chMax val="1"/>
          <dgm:dir/>
          <dgm:animLvl val="ctr"/>
          <dgm:resizeHandles val="exact"/>
        </dgm:presLayoutVars>
      </dgm:prSet>
      <dgm:spPr/>
    </dgm:pt>
    <dgm:pt modelId="{E106B5BE-862E-4C8A-9A7A-55415A5B3A1B}" type="pres">
      <dgm:prSet presAssocID="{0069CBE3-1EC2-4B41-ADDB-26A0F6C17DDB}" presName="centerShape" presStyleLbl="node0" presStyleIdx="0" presStyleCnt="1"/>
      <dgm:spPr/>
    </dgm:pt>
    <dgm:pt modelId="{DF9C44EC-FB10-441E-862E-7B1A3100ADE4}" type="pres">
      <dgm:prSet presAssocID="{EFAAE014-78FA-4F28-817B-F0FBA44367D9}" presName="parTrans" presStyleLbl="bgSibTrans2D1" presStyleIdx="0" presStyleCnt="3"/>
      <dgm:spPr/>
    </dgm:pt>
    <dgm:pt modelId="{C4189C87-9B8F-4B71-9F6F-A5D0CC6F1374}" type="pres">
      <dgm:prSet presAssocID="{BA0470D3-556F-42DF-BC33-54D417CF70EA}" presName="node" presStyleLbl="node1" presStyleIdx="0" presStyleCnt="3" custScaleX="144064" custScaleY="97498" custRadScaleRad="114174" custRadScaleInc="-7495">
        <dgm:presLayoutVars>
          <dgm:bulletEnabled val="1"/>
        </dgm:presLayoutVars>
      </dgm:prSet>
      <dgm:spPr/>
    </dgm:pt>
    <dgm:pt modelId="{FAE6B5F2-31DB-4F37-B2FA-61F41B067669}" type="pres">
      <dgm:prSet presAssocID="{60C2FA04-73FA-492D-A59E-32B86671932B}" presName="parTrans" presStyleLbl="bgSibTrans2D1" presStyleIdx="1" presStyleCnt="3"/>
      <dgm:spPr/>
    </dgm:pt>
    <dgm:pt modelId="{7CEE8B62-4F07-486A-8E6A-1113D1A0DE72}" type="pres">
      <dgm:prSet presAssocID="{5473AA8C-F514-4551-9097-7541CA55CA74}" presName="node" presStyleLbl="node1" presStyleIdx="1" presStyleCnt="3">
        <dgm:presLayoutVars>
          <dgm:bulletEnabled val="1"/>
        </dgm:presLayoutVars>
      </dgm:prSet>
      <dgm:spPr/>
    </dgm:pt>
    <dgm:pt modelId="{4BDD8F7C-B4BE-4E7C-9A72-1B2B92C81A2E}" type="pres">
      <dgm:prSet presAssocID="{8F68E1EF-8003-4755-B65D-337BB2E12FEB}" presName="parTrans" presStyleLbl="bgSibTrans2D1" presStyleIdx="2" presStyleCnt="3"/>
      <dgm:spPr/>
    </dgm:pt>
    <dgm:pt modelId="{4478207A-CA4E-463F-B81E-29634D922206}" type="pres">
      <dgm:prSet presAssocID="{96338E2E-6E11-48A9-B94A-061914A35A3C}" presName="node" presStyleLbl="node1" presStyleIdx="2" presStyleCnt="3" custScaleX="134767" custRadScaleRad="111977" custRadScaleInc="6979">
        <dgm:presLayoutVars>
          <dgm:bulletEnabled val="1"/>
        </dgm:presLayoutVars>
      </dgm:prSet>
      <dgm:spPr/>
    </dgm:pt>
  </dgm:ptLst>
  <dgm:cxnLst>
    <dgm:cxn modelId="{A2EEAE05-A26D-450A-B0F8-99A899C147C5}" srcId="{6EB0CC9B-4915-492E-BF69-7894B69C1EF7}" destId="{0069CBE3-1EC2-4B41-ADDB-26A0F6C17DDB}" srcOrd="0" destOrd="0" parTransId="{38E5064F-9DF7-4214-B32E-5BABAEE6FCF8}" sibTransId="{5F611CA1-6460-449D-84E6-2D199B2E04DD}"/>
    <dgm:cxn modelId="{6C180C1E-C5F0-4D99-87D2-85E39811EF41}" type="presOf" srcId="{BA0470D3-556F-42DF-BC33-54D417CF70EA}" destId="{C4189C87-9B8F-4B71-9F6F-A5D0CC6F1374}" srcOrd="0" destOrd="0" presId="urn:microsoft.com/office/officeart/2005/8/layout/radial4"/>
    <dgm:cxn modelId="{6D0BAD1F-3594-4F49-A858-9A446F31206F}" type="presOf" srcId="{EFAAE014-78FA-4F28-817B-F0FBA44367D9}" destId="{DF9C44EC-FB10-441E-862E-7B1A3100ADE4}" srcOrd="0" destOrd="0" presId="urn:microsoft.com/office/officeart/2005/8/layout/radial4"/>
    <dgm:cxn modelId="{85F98F20-A398-4B47-9506-6D482A66C3CD}" srcId="{0069CBE3-1EC2-4B41-ADDB-26A0F6C17DDB}" destId="{96338E2E-6E11-48A9-B94A-061914A35A3C}" srcOrd="2" destOrd="0" parTransId="{8F68E1EF-8003-4755-B65D-337BB2E12FEB}" sibTransId="{B5F54AC2-0FE8-4A51-9B6B-92BDA0722AEF}"/>
    <dgm:cxn modelId="{94D1F733-4E08-471B-A8FA-2F35B5EDDE6D}" srcId="{0069CBE3-1EC2-4B41-ADDB-26A0F6C17DDB}" destId="{BA0470D3-556F-42DF-BC33-54D417CF70EA}" srcOrd="0" destOrd="0" parTransId="{EFAAE014-78FA-4F28-817B-F0FBA44367D9}" sibTransId="{E50B5998-2B85-4848-A248-FF4A40E987B9}"/>
    <dgm:cxn modelId="{D5595263-7522-463E-A8D2-E10DB6734BA9}" type="presOf" srcId="{6EB0CC9B-4915-492E-BF69-7894B69C1EF7}" destId="{D7265350-70C2-4E85-9929-971FD5F5C073}" srcOrd="0" destOrd="0" presId="urn:microsoft.com/office/officeart/2005/8/layout/radial4"/>
    <dgm:cxn modelId="{B9DCDE65-2DA1-409E-AFA3-1B8226F4E978}" type="presOf" srcId="{8F68E1EF-8003-4755-B65D-337BB2E12FEB}" destId="{4BDD8F7C-B4BE-4E7C-9A72-1B2B92C81A2E}" srcOrd="0" destOrd="0" presId="urn:microsoft.com/office/officeart/2005/8/layout/radial4"/>
    <dgm:cxn modelId="{B84D8B9B-9DDC-495E-B257-FA2187540C19}" type="presOf" srcId="{60C2FA04-73FA-492D-A59E-32B86671932B}" destId="{FAE6B5F2-31DB-4F37-B2FA-61F41B067669}" srcOrd="0" destOrd="0" presId="urn:microsoft.com/office/officeart/2005/8/layout/radial4"/>
    <dgm:cxn modelId="{923F33B5-6AFE-4152-BF15-9CEE884615DD}" srcId="{0069CBE3-1EC2-4B41-ADDB-26A0F6C17DDB}" destId="{5473AA8C-F514-4551-9097-7541CA55CA74}" srcOrd="1" destOrd="0" parTransId="{60C2FA04-73FA-492D-A59E-32B86671932B}" sibTransId="{0AC8057E-3D14-4CDB-BD4A-0D29865EDB79}"/>
    <dgm:cxn modelId="{E732B0BA-AC3B-423C-BAAE-FBEC97F96484}" type="presOf" srcId="{0069CBE3-1EC2-4B41-ADDB-26A0F6C17DDB}" destId="{E106B5BE-862E-4C8A-9A7A-55415A5B3A1B}" srcOrd="0" destOrd="0" presId="urn:microsoft.com/office/officeart/2005/8/layout/radial4"/>
    <dgm:cxn modelId="{A381DFC2-6AEA-4862-8449-A4E7CDDBBE65}" type="presOf" srcId="{96338E2E-6E11-48A9-B94A-061914A35A3C}" destId="{4478207A-CA4E-463F-B81E-29634D922206}" srcOrd="0" destOrd="0" presId="urn:microsoft.com/office/officeart/2005/8/layout/radial4"/>
    <dgm:cxn modelId="{46D054F6-6C98-49EE-BF16-8DC109B23D7E}" type="presOf" srcId="{5473AA8C-F514-4551-9097-7541CA55CA74}" destId="{7CEE8B62-4F07-486A-8E6A-1113D1A0DE72}" srcOrd="0" destOrd="0" presId="urn:microsoft.com/office/officeart/2005/8/layout/radial4"/>
    <dgm:cxn modelId="{EC5B67BC-456E-4B49-9DD5-6BB1027B0B1F}" type="presParOf" srcId="{D7265350-70C2-4E85-9929-971FD5F5C073}" destId="{E106B5BE-862E-4C8A-9A7A-55415A5B3A1B}" srcOrd="0" destOrd="0" presId="urn:microsoft.com/office/officeart/2005/8/layout/radial4"/>
    <dgm:cxn modelId="{A991240C-18ED-49E0-AE29-EB712A2ECD93}" type="presParOf" srcId="{D7265350-70C2-4E85-9929-971FD5F5C073}" destId="{DF9C44EC-FB10-441E-862E-7B1A3100ADE4}" srcOrd="1" destOrd="0" presId="urn:microsoft.com/office/officeart/2005/8/layout/radial4"/>
    <dgm:cxn modelId="{50DEB0AC-7CBA-4A63-8841-42A0481CA68B}" type="presParOf" srcId="{D7265350-70C2-4E85-9929-971FD5F5C073}" destId="{C4189C87-9B8F-4B71-9F6F-A5D0CC6F1374}" srcOrd="2" destOrd="0" presId="urn:microsoft.com/office/officeart/2005/8/layout/radial4"/>
    <dgm:cxn modelId="{DE4A2009-3FA0-41C1-915B-191EADE030E1}" type="presParOf" srcId="{D7265350-70C2-4E85-9929-971FD5F5C073}" destId="{FAE6B5F2-31DB-4F37-B2FA-61F41B067669}" srcOrd="3" destOrd="0" presId="urn:microsoft.com/office/officeart/2005/8/layout/radial4"/>
    <dgm:cxn modelId="{ADDCE180-5A9F-4112-9697-7C32583C3B21}" type="presParOf" srcId="{D7265350-70C2-4E85-9929-971FD5F5C073}" destId="{7CEE8B62-4F07-486A-8E6A-1113D1A0DE72}" srcOrd="4" destOrd="0" presId="urn:microsoft.com/office/officeart/2005/8/layout/radial4"/>
    <dgm:cxn modelId="{BFF0BADE-5D48-4DD3-A1CF-93A3F47AFD78}" type="presParOf" srcId="{D7265350-70C2-4E85-9929-971FD5F5C073}" destId="{4BDD8F7C-B4BE-4E7C-9A72-1B2B92C81A2E}" srcOrd="5" destOrd="0" presId="urn:microsoft.com/office/officeart/2005/8/layout/radial4"/>
    <dgm:cxn modelId="{1F440C0E-DF7C-4126-9D6E-7994A36CA266}" type="presParOf" srcId="{D7265350-70C2-4E85-9929-971FD5F5C073}" destId="{4478207A-CA4E-463F-B81E-29634D922206}" srcOrd="6" destOrd="0" presId="urn:microsoft.com/office/officeart/2005/8/layout/radial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16743D6-62F1-4414-9AAC-721EFFC9CA48}"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en-US"/>
        </a:p>
      </dgm:t>
    </dgm:pt>
    <dgm:pt modelId="{FA627577-CD69-4CD1-B950-382D8A8903F4}">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Biểu đồ phân cấp chức năng</a:t>
          </a:r>
        </a:p>
      </dgm:t>
    </dgm:pt>
    <dgm:pt modelId="{5E2B6566-4889-4ED3-8595-076EF761F9E4}" type="parTrans" cxnId="{A2350F18-FF41-4264-B2DC-49EF2B24EC08}">
      <dgm:prSet/>
      <dgm:spPr/>
      <dgm:t>
        <a:bodyPr/>
        <a:lstStyle/>
        <a:p>
          <a:endParaRPr lang="en-US"/>
        </a:p>
      </dgm:t>
    </dgm:pt>
    <dgm:pt modelId="{33581DDC-5AC0-49D3-9D56-0E4173DE5E3B}" type="sibTrans" cxnId="{A2350F18-FF41-4264-B2DC-49EF2B24EC08}">
      <dgm:prSet/>
      <dgm:spPr/>
      <dgm:t>
        <a:bodyPr/>
        <a:lstStyle/>
        <a:p>
          <a:endParaRPr lang="en-US"/>
        </a:p>
      </dgm:t>
    </dgm:pt>
    <dgm:pt modelId="{EDD68B5A-0E53-4A66-8763-754A8AF390F4}">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Biểu đồ luồng dữ liệu mức ngữ cảnh</a:t>
          </a:r>
        </a:p>
      </dgm:t>
    </dgm:pt>
    <dgm:pt modelId="{64D53C42-D1B8-4452-8E6A-6CC65217A33E}" type="parTrans" cxnId="{477D4620-8CF2-4B61-A252-35D2906C6BCB}">
      <dgm:prSet/>
      <dgm:spPr/>
      <dgm:t>
        <a:bodyPr/>
        <a:lstStyle/>
        <a:p>
          <a:endParaRPr lang="en-US"/>
        </a:p>
      </dgm:t>
    </dgm:pt>
    <dgm:pt modelId="{8387FBD3-DBD5-45AE-A6CC-DFC67223612E}" type="sibTrans" cxnId="{477D4620-8CF2-4B61-A252-35D2906C6BCB}">
      <dgm:prSet/>
      <dgm:spPr/>
      <dgm:t>
        <a:bodyPr/>
        <a:lstStyle/>
        <a:p>
          <a:endParaRPr lang="en-US"/>
        </a:p>
      </dgm:t>
    </dgm:pt>
    <dgm:pt modelId="{63E67189-7187-4CFC-A295-1BA5AB46493B}">
      <dgm:prSet phldrT="[Text]"/>
      <dgm:spPr/>
      <dgm:t>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Thiết kế cơ sở dữ liệu</a:t>
          </a:r>
        </a:p>
      </dgm:t>
    </dgm:pt>
    <dgm:pt modelId="{A67FF25D-3AEA-4FF9-8B27-187C6E72E755}" type="parTrans" cxnId="{7418B65C-2227-4A99-BDD9-2F1BAD31D708}">
      <dgm:prSet/>
      <dgm:spPr/>
      <dgm:t>
        <a:bodyPr/>
        <a:lstStyle/>
        <a:p>
          <a:endParaRPr lang="en-US"/>
        </a:p>
      </dgm:t>
    </dgm:pt>
    <dgm:pt modelId="{DC2D78C7-5D03-4B15-8A3D-99652FF644EA}" type="sibTrans" cxnId="{7418B65C-2227-4A99-BDD9-2F1BAD31D708}">
      <dgm:prSet/>
      <dgm:spPr/>
      <dgm:t>
        <a:bodyPr/>
        <a:lstStyle/>
        <a:p>
          <a:endParaRPr lang="en-US"/>
        </a:p>
      </dgm:t>
    </dgm:pt>
    <dgm:pt modelId="{BDC4692E-934E-41C7-A3C4-F1668EF3DBBD}" type="pres">
      <dgm:prSet presAssocID="{E16743D6-62F1-4414-9AAC-721EFFC9CA48}" presName="diagram" presStyleCnt="0">
        <dgm:presLayoutVars>
          <dgm:dir/>
          <dgm:resizeHandles val="exact"/>
        </dgm:presLayoutVars>
      </dgm:prSet>
      <dgm:spPr/>
    </dgm:pt>
    <dgm:pt modelId="{9AC295E4-4C3A-42C5-8567-C4DA33277B96}" type="pres">
      <dgm:prSet presAssocID="{FA627577-CD69-4CD1-B950-382D8A8903F4}" presName="node" presStyleLbl="node1" presStyleIdx="0" presStyleCnt="3">
        <dgm:presLayoutVars>
          <dgm:bulletEnabled val="1"/>
        </dgm:presLayoutVars>
      </dgm:prSet>
      <dgm:spPr/>
    </dgm:pt>
    <dgm:pt modelId="{3991CFEA-B876-4B1D-8ACA-30495BEC9826}" type="pres">
      <dgm:prSet presAssocID="{33581DDC-5AC0-49D3-9D56-0E4173DE5E3B}" presName="sibTrans" presStyleCnt="0"/>
      <dgm:spPr/>
    </dgm:pt>
    <dgm:pt modelId="{5225012C-C0E6-4EDE-B672-68EA914C251B}" type="pres">
      <dgm:prSet presAssocID="{EDD68B5A-0E53-4A66-8763-754A8AF390F4}" presName="node" presStyleLbl="node1" presStyleIdx="1" presStyleCnt="3">
        <dgm:presLayoutVars>
          <dgm:bulletEnabled val="1"/>
        </dgm:presLayoutVars>
      </dgm:prSet>
      <dgm:spPr/>
    </dgm:pt>
    <dgm:pt modelId="{2C79AC5E-B68B-4C8E-80D2-9FB8ECA224EF}" type="pres">
      <dgm:prSet presAssocID="{8387FBD3-DBD5-45AE-A6CC-DFC67223612E}" presName="sibTrans" presStyleCnt="0"/>
      <dgm:spPr/>
    </dgm:pt>
    <dgm:pt modelId="{ADFE6775-70ED-44A8-97C0-C609143934FD}" type="pres">
      <dgm:prSet presAssocID="{63E67189-7187-4CFC-A295-1BA5AB46493B}" presName="node" presStyleLbl="node1" presStyleIdx="2" presStyleCnt="3">
        <dgm:presLayoutVars>
          <dgm:bulletEnabled val="1"/>
        </dgm:presLayoutVars>
      </dgm:prSet>
      <dgm:spPr/>
    </dgm:pt>
  </dgm:ptLst>
  <dgm:cxnLst>
    <dgm:cxn modelId="{32E0AF17-9A5E-4630-9187-1941997181F9}" type="presOf" srcId="{EDD68B5A-0E53-4A66-8763-754A8AF390F4}" destId="{5225012C-C0E6-4EDE-B672-68EA914C251B}" srcOrd="0" destOrd="0" presId="urn:microsoft.com/office/officeart/2005/8/layout/default"/>
    <dgm:cxn modelId="{A2350F18-FF41-4264-B2DC-49EF2B24EC08}" srcId="{E16743D6-62F1-4414-9AAC-721EFFC9CA48}" destId="{FA627577-CD69-4CD1-B950-382D8A8903F4}" srcOrd="0" destOrd="0" parTransId="{5E2B6566-4889-4ED3-8595-076EF761F9E4}" sibTransId="{33581DDC-5AC0-49D3-9D56-0E4173DE5E3B}"/>
    <dgm:cxn modelId="{477D4620-8CF2-4B61-A252-35D2906C6BCB}" srcId="{E16743D6-62F1-4414-9AAC-721EFFC9CA48}" destId="{EDD68B5A-0E53-4A66-8763-754A8AF390F4}" srcOrd="1" destOrd="0" parTransId="{64D53C42-D1B8-4452-8E6A-6CC65217A33E}" sibTransId="{8387FBD3-DBD5-45AE-A6CC-DFC67223612E}"/>
    <dgm:cxn modelId="{7418B65C-2227-4A99-BDD9-2F1BAD31D708}" srcId="{E16743D6-62F1-4414-9AAC-721EFFC9CA48}" destId="{63E67189-7187-4CFC-A295-1BA5AB46493B}" srcOrd="2" destOrd="0" parTransId="{A67FF25D-3AEA-4FF9-8B27-187C6E72E755}" sibTransId="{DC2D78C7-5D03-4B15-8A3D-99652FF644EA}"/>
    <dgm:cxn modelId="{FA127065-7E1E-459E-A630-0C74459DB4AE}" type="presOf" srcId="{63E67189-7187-4CFC-A295-1BA5AB46493B}" destId="{ADFE6775-70ED-44A8-97C0-C609143934FD}" srcOrd="0" destOrd="0" presId="urn:microsoft.com/office/officeart/2005/8/layout/default"/>
    <dgm:cxn modelId="{FC31C26C-8735-4FD9-B79F-5452C6E8C10C}" type="presOf" srcId="{E16743D6-62F1-4414-9AAC-721EFFC9CA48}" destId="{BDC4692E-934E-41C7-A3C4-F1668EF3DBBD}" srcOrd="0" destOrd="0" presId="urn:microsoft.com/office/officeart/2005/8/layout/default"/>
    <dgm:cxn modelId="{DA5C34A9-2E03-4BC9-A2CA-F45C89EB5D18}" type="presOf" srcId="{FA627577-CD69-4CD1-B950-382D8A8903F4}" destId="{9AC295E4-4C3A-42C5-8567-C4DA33277B96}" srcOrd="0" destOrd="0" presId="urn:microsoft.com/office/officeart/2005/8/layout/default"/>
    <dgm:cxn modelId="{E2F31522-C442-4E7C-83BB-C5255224E143}" type="presParOf" srcId="{BDC4692E-934E-41C7-A3C4-F1668EF3DBBD}" destId="{9AC295E4-4C3A-42C5-8567-C4DA33277B96}" srcOrd="0" destOrd="0" presId="urn:microsoft.com/office/officeart/2005/8/layout/default"/>
    <dgm:cxn modelId="{445F8597-9420-4659-95D8-0EB992DCEAA2}" type="presParOf" srcId="{BDC4692E-934E-41C7-A3C4-F1668EF3DBBD}" destId="{3991CFEA-B876-4B1D-8ACA-30495BEC9826}" srcOrd="1" destOrd="0" presId="urn:microsoft.com/office/officeart/2005/8/layout/default"/>
    <dgm:cxn modelId="{E69E0911-8201-43F7-87C0-8B63E15C1A92}" type="presParOf" srcId="{BDC4692E-934E-41C7-A3C4-F1668EF3DBBD}" destId="{5225012C-C0E6-4EDE-B672-68EA914C251B}" srcOrd="2" destOrd="0" presId="urn:microsoft.com/office/officeart/2005/8/layout/default"/>
    <dgm:cxn modelId="{5E70FE60-F61F-45C7-AF28-6125CD07B8CE}" type="presParOf" srcId="{BDC4692E-934E-41C7-A3C4-F1668EF3DBBD}" destId="{2C79AC5E-B68B-4C8E-80D2-9FB8ECA224EF}" srcOrd="3" destOrd="0" presId="urn:microsoft.com/office/officeart/2005/8/layout/default"/>
    <dgm:cxn modelId="{CE45825A-3F87-4690-96D9-38E93D4B4598}" type="presParOf" srcId="{BDC4692E-934E-41C7-A3C4-F1668EF3DBBD}" destId="{ADFE6775-70ED-44A8-97C0-C609143934F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05765-33BC-4F92-89BE-5FBA3F649B83}">
      <dsp:nvSpPr>
        <dsp:cNvPr id="0" name=""/>
        <dsp:cNvSpPr/>
      </dsp:nvSpPr>
      <dsp:spPr>
        <a:xfrm>
          <a:off x="-4913223" y="-752887"/>
          <a:ext cx="5851631" cy="5851631"/>
        </a:xfrm>
        <a:prstGeom prst="blockArc">
          <a:avLst>
            <a:gd name="adj1" fmla="val 18900000"/>
            <a:gd name="adj2" fmla="val 2700000"/>
            <a:gd name="adj3" fmla="val 369"/>
          </a:avLst>
        </a:pr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787B53-590A-4062-80D6-C967EF0ACC1C}">
      <dsp:nvSpPr>
        <dsp:cNvPr id="0" name=""/>
        <dsp:cNvSpPr/>
      </dsp:nvSpPr>
      <dsp:spPr>
        <a:xfrm>
          <a:off x="410583" y="271529"/>
          <a:ext cx="6757957" cy="543405"/>
        </a:xfrm>
        <a:prstGeom prst="rect">
          <a:avLst/>
        </a:prstGeom>
        <a:solidFill>
          <a:schemeClr val="accent6">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32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 Tổng quan đề tài</a:t>
          </a:r>
        </a:p>
      </dsp:txBody>
      <dsp:txXfrm>
        <a:off x="410583" y="271529"/>
        <a:ext cx="6757957" cy="543405"/>
      </dsp:txXfrm>
    </dsp:sp>
    <dsp:sp modelId="{A53184A6-67AE-435F-97B2-F94F0BFDDFFA}">
      <dsp:nvSpPr>
        <dsp:cNvPr id="0" name=""/>
        <dsp:cNvSpPr/>
      </dsp:nvSpPr>
      <dsp:spPr>
        <a:xfrm>
          <a:off x="70954" y="203603"/>
          <a:ext cx="679257" cy="6792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134CBD-88F0-4F43-A09F-89CEBFB87E23}">
      <dsp:nvSpPr>
        <dsp:cNvPr id="0" name=""/>
        <dsp:cNvSpPr/>
      </dsp:nvSpPr>
      <dsp:spPr>
        <a:xfrm>
          <a:off x="799972" y="1086377"/>
          <a:ext cx="6368568" cy="543405"/>
        </a:xfrm>
        <a:prstGeom prst="rect">
          <a:avLst/>
        </a:prstGeom>
        <a:solidFill>
          <a:schemeClr val="accent6">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32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II: Những công nghệ được sử dụng</a:t>
          </a:r>
        </a:p>
      </dsp:txBody>
      <dsp:txXfrm>
        <a:off x="799972" y="1086377"/>
        <a:ext cx="6368568" cy="543405"/>
      </dsp:txXfrm>
    </dsp:sp>
    <dsp:sp modelId="{B6BA7966-9402-4A97-9FE6-71FC0F14FE3C}">
      <dsp:nvSpPr>
        <dsp:cNvPr id="0" name=""/>
        <dsp:cNvSpPr/>
      </dsp:nvSpPr>
      <dsp:spPr>
        <a:xfrm>
          <a:off x="460343" y="1018451"/>
          <a:ext cx="679257" cy="6792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FA74A4E5-F35B-496B-8AAA-156C632E75FA}">
      <dsp:nvSpPr>
        <dsp:cNvPr id="0" name=""/>
        <dsp:cNvSpPr/>
      </dsp:nvSpPr>
      <dsp:spPr>
        <a:xfrm>
          <a:off x="919483" y="1901225"/>
          <a:ext cx="6249057" cy="543405"/>
        </a:xfrm>
        <a:prstGeom prst="rect">
          <a:avLst/>
        </a:prstGeom>
        <a:solidFill>
          <a:schemeClr val="accent6">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32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III: Phân tích thiết kế hệ thống</a:t>
          </a:r>
        </a:p>
      </dsp:txBody>
      <dsp:txXfrm>
        <a:off x="919483" y="1901225"/>
        <a:ext cx="6249057" cy="543405"/>
      </dsp:txXfrm>
    </dsp:sp>
    <dsp:sp modelId="{3F85B517-35A2-403D-AB18-5EC00A62218A}">
      <dsp:nvSpPr>
        <dsp:cNvPr id="0" name=""/>
        <dsp:cNvSpPr/>
      </dsp:nvSpPr>
      <dsp:spPr>
        <a:xfrm>
          <a:off x="579854" y="1833299"/>
          <a:ext cx="679257" cy="6792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9E4439C0-899C-4239-A950-C5556FFE1CB7}">
      <dsp:nvSpPr>
        <dsp:cNvPr id="0" name=""/>
        <dsp:cNvSpPr/>
      </dsp:nvSpPr>
      <dsp:spPr>
        <a:xfrm>
          <a:off x="799972" y="2716073"/>
          <a:ext cx="6368568" cy="543405"/>
        </a:xfrm>
        <a:prstGeom prst="rect">
          <a:avLst/>
        </a:prstGeom>
        <a:solidFill>
          <a:schemeClr val="accent6">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32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IV: Trình bày sản phẩm</a:t>
          </a:r>
        </a:p>
      </dsp:txBody>
      <dsp:txXfrm>
        <a:off x="799972" y="2716073"/>
        <a:ext cx="6368568" cy="543405"/>
      </dsp:txXfrm>
    </dsp:sp>
    <dsp:sp modelId="{21D1D8E1-9B27-424C-9B34-33B04E506A9C}">
      <dsp:nvSpPr>
        <dsp:cNvPr id="0" name=""/>
        <dsp:cNvSpPr/>
      </dsp:nvSpPr>
      <dsp:spPr>
        <a:xfrm>
          <a:off x="460343" y="2648147"/>
          <a:ext cx="679257" cy="6792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5C6DC968-6292-49E7-AB7C-BE747633CCFF}">
      <dsp:nvSpPr>
        <dsp:cNvPr id="0" name=""/>
        <dsp:cNvSpPr/>
      </dsp:nvSpPr>
      <dsp:spPr>
        <a:xfrm>
          <a:off x="410583" y="3530921"/>
          <a:ext cx="6757957" cy="543405"/>
        </a:xfrm>
        <a:prstGeom prst="rect">
          <a:avLst/>
        </a:prstGeom>
        <a:solidFill>
          <a:schemeClr val="accent6">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328"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Chương V: Tổng kết</a:t>
          </a:r>
        </a:p>
      </dsp:txBody>
      <dsp:txXfrm>
        <a:off x="410583" y="3530921"/>
        <a:ext cx="6757957" cy="543405"/>
      </dsp:txXfrm>
    </dsp:sp>
    <dsp:sp modelId="{24412D72-6897-4705-B204-282E351994DC}">
      <dsp:nvSpPr>
        <dsp:cNvPr id="0" name=""/>
        <dsp:cNvSpPr/>
      </dsp:nvSpPr>
      <dsp:spPr>
        <a:xfrm>
          <a:off x="70954" y="3462996"/>
          <a:ext cx="679257" cy="679257"/>
        </a:xfrm>
        <a:prstGeom prst="ellipse">
          <a:avLst/>
        </a:prstGeom>
        <a:solidFill>
          <a:schemeClr val="lt1">
            <a:hueOff val="0"/>
            <a:satOff val="0"/>
            <a:lumOff val="0"/>
            <a:alphaOff val="0"/>
          </a:schemeClr>
        </a:solidFill>
        <a:ln w="12700" cap="flat" cmpd="sng" algn="ctr">
          <a:solidFill>
            <a:schemeClr val="accent6">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BACF4-09C0-4456-A9C9-0A0DEEBF22D3}">
      <dsp:nvSpPr>
        <dsp:cNvPr id="0" name=""/>
        <dsp:cNvSpPr/>
      </dsp:nvSpPr>
      <dsp:spPr>
        <a:xfrm rot="16200000">
          <a:off x="-205495" y="208919"/>
          <a:ext cx="3711653" cy="3293813"/>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9250" tIns="0" rIns="347266" bIns="0" numCol="1" spcCol="1270" anchor="ctr" anchorCtr="0">
          <a:noAutofit/>
        </a:bodyPr>
        <a:lstStyle/>
        <a:p>
          <a:pPr marL="0" lvl="0" indent="0" algn="ctr" defTabSz="2444750">
            <a:lnSpc>
              <a:spcPct val="90000"/>
            </a:lnSpc>
            <a:spcBef>
              <a:spcPct val="0"/>
            </a:spcBef>
            <a:spcAft>
              <a:spcPct val="35000"/>
            </a:spcAft>
            <a:buNone/>
          </a:pPr>
          <a:r>
            <a:rPr lang="en-US" sz="55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Lí do lựa chọn để tài</a:t>
          </a:r>
        </a:p>
      </dsp:txBody>
      <dsp:txXfrm rot="5400000">
        <a:off x="3425" y="742330"/>
        <a:ext cx="3293813" cy="2226991"/>
      </dsp:txXfrm>
    </dsp:sp>
    <dsp:sp modelId="{0249830A-D1DD-4AA6-B72B-E78B6528E6E2}">
      <dsp:nvSpPr>
        <dsp:cNvPr id="0" name=""/>
        <dsp:cNvSpPr/>
      </dsp:nvSpPr>
      <dsp:spPr>
        <a:xfrm rot="16200000">
          <a:off x="3338778" y="208919"/>
          <a:ext cx="3711653" cy="3293813"/>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9250" tIns="0" rIns="347266" bIns="0" numCol="1" spcCol="1270" anchor="ctr" anchorCtr="0">
          <a:noAutofit/>
        </a:bodyPr>
        <a:lstStyle/>
        <a:p>
          <a:pPr marL="0" lvl="0" indent="0" algn="ctr" defTabSz="2444750">
            <a:lnSpc>
              <a:spcPct val="90000"/>
            </a:lnSpc>
            <a:spcBef>
              <a:spcPct val="0"/>
            </a:spcBef>
            <a:spcAft>
              <a:spcPct val="35000"/>
            </a:spcAft>
            <a:buNone/>
          </a:pPr>
          <a:r>
            <a:rPr lang="en-US" sz="55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Phân tích bài toán</a:t>
          </a:r>
        </a:p>
      </dsp:txBody>
      <dsp:txXfrm rot="5400000">
        <a:off x="3547698" y="742330"/>
        <a:ext cx="3293813" cy="2226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10CF6-0BF5-4E16-91DB-2370E2A88B45}">
      <dsp:nvSpPr>
        <dsp:cNvPr id="0" name=""/>
        <dsp:cNvSpPr/>
      </dsp:nvSpPr>
      <dsp:spPr>
        <a:xfrm>
          <a:off x="335027" y="0"/>
          <a:ext cx="3837585" cy="3837585"/>
        </a:xfrm>
        <a:prstGeom prst="triangl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06A437B-B60F-4410-A044-6B387CA9E4B0}">
      <dsp:nvSpPr>
        <dsp:cNvPr id="0" name=""/>
        <dsp:cNvSpPr/>
      </dsp:nvSpPr>
      <dsp:spPr>
        <a:xfrm>
          <a:off x="2253819" y="384133"/>
          <a:ext cx="2494430" cy="545656"/>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1. HTML, CSS và JS</a:t>
          </a:r>
        </a:p>
      </dsp:txBody>
      <dsp:txXfrm>
        <a:off x="2280456" y="410770"/>
        <a:ext cx="2441156" cy="492382"/>
      </dsp:txXfrm>
    </dsp:sp>
    <dsp:sp modelId="{4313DABC-88B9-454C-90DC-A03FFA2B07DC}">
      <dsp:nvSpPr>
        <dsp:cNvPr id="0" name=""/>
        <dsp:cNvSpPr/>
      </dsp:nvSpPr>
      <dsp:spPr>
        <a:xfrm>
          <a:off x="2253819" y="997996"/>
          <a:ext cx="2494430" cy="545656"/>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2. Angular Framework</a:t>
          </a:r>
        </a:p>
      </dsp:txBody>
      <dsp:txXfrm>
        <a:off x="2280456" y="1024633"/>
        <a:ext cx="2441156" cy="492382"/>
      </dsp:txXfrm>
    </dsp:sp>
    <dsp:sp modelId="{EA890E99-3323-4820-B21F-F0C6EB3DC998}">
      <dsp:nvSpPr>
        <dsp:cNvPr id="0" name=""/>
        <dsp:cNvSpPr/>
      </dsp:nvSpPr>
      <dsp:spPr>
        <a:xfrm>
          <a:off x="2253819" y="1611860"/>
          <a:ext cx="2494430" cy="545656"/>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3. MS SQL Server</a:t>
          </a:r>
        </a:p>
      </dsp:txBody>
      <dsp:txXfrm>
        <a:off x="2280456" y="1638497"/>
        <a:ext cx="2441156" cy="492382"/>
      </dsp:txXfrm>
    </dsp:sp>
    <dsp:sp modelId="{A6C09819-986B-4B3E-B83C-A9C595B5AB93}">
      <dsp:nvSpPr>
        <dsp:cNvPr id="0" name=""/>
        <dsp:cNvSpPr/>
      </dsp:nvSpPr>
      <dsp:spPr>
        <a:xfrm>
          <a:off x="2253819" y="2225724"/>
          <a:ext cx="2494430" cy="545656"/>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4. Ngôn ngữ Java</a:t>
          </a:r>
        </a:p>
      </dsp:txBody>
      <dsp:txXfrm>
        <a:off x="2280456" y="2252361"/>
        <a:ext cx="2441156" cy="492382"/>
      </dsp:txXfrm>
    </dsp:sp>
    <dsp:sp modelId="{E6517173-8526-41B3-ABBC-FBBDFDA32176}">
      <dsp:nvSpPr>
        <dsp:cNvPr id="0" name=""/>
        <dsp:cNvSpPr/>
      </dsp:nvSpPr>
      <dsp:spPr>
        <a:xfrm>
          <a:off x="2253819" y="2839588"/>
          <a:ext cx="2494430" cy="545656"/>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5. Spring Framework</a:t>
          </a:r>
        </a:p>
      </dsp:txBody>
      <dsp:txXfrm>
        <a:off x="2280456" y="2866225"/>
        <a:ext cx="2441156" cy="4923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838F3-7A2E-480A-8B25-5034C99A2B15}">
      <dsp:nvSpPr>
        <dsp:cNvPr id="0" name=""/>
        <dsp:cNvSpPr/>
      </dsp:nvSpPr>
      <dsp:spPr>
        <a:xfrm>
          <a:off x="1767846" y="1411548"/>
          <a:ext cx="1349137" cy="134913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Front-end</a:t>
          </a:r>
        </a:p>
      </dsp:txBody>
      <dsp:txXfrm>
        <a:off x="1965423" y="1609125"/>
        <a:ext cx="953983" cy="953983"/>
      </dsp:txXfrm>
    </dsp:sp>
    <dsp:sp modelId="{966A6AE1-DA8D-476B-AEDE-28DFC84C588F}">
      <dsp:nvSpPr>
        <dsp:cNvPr id="0" name=""/>
        <dsp:cNvSpPr/>
      </dsp:nvSpPr>
      <dsp:spPr>
        <a:xfrm rot="11700000">
          <a:off x="749043" y="1574438"/>
          <a:ext cx="1002509" cy="384504"/>
        </a:xfrm>
        <a:prstGeom prst="lef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28650DF-8CE4-42D9-BEEE-FD638859C1AF}">
      <dsp:nvSpPr>
        <dsp:cNvPr id="0" name=""/>
        <dsp:cNvSpPr/>
      </dsp:nvSpPr>
      <dsp:spPr>
        <a:xfrm>
          <a:off x="125283" y="1124284"/>
          <a:ext cx="1281680" cy="102534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HTML</a:t>
          </a:r>
        </a:p>
      </dsp:txBody>
      <dsp:txXfrm>
        <a:off x="155314" y="1154315"/>
        <a:ext cx="1221618" cy="965282"/>
      </dsp:txXfrm>
    </dsp:sp>
    <dsp:sp modelId="{26B06EEA-0D79-43DE-880B-A5DB7AF9F0F8}">
      <dsp:nvSpPr>
        <dsp:cNvPr id="0" name=""/>
        <dsp:cNvSpPr/>
      </dsp:nvSpPr>
      <dsp:spPr>
        <a:xfrm rot="14700000">
          <a:off x="1419577" y="775327"/>
          <a:ext cx="1002509" cy="384504"/>
        </a:xfrm>
        <a:prstGeom prst="lef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555AEE9-F8F8-4888-B4B0-7BEB7B132DED}">
      <dsp:nvSpPr>
        <dsp:cNvPr id="0" name=""/>
        <dsp:cNvSpPr/>
      </dsp:nvSpPr>
      <dsp:spPr>
        <a:xfrm>
          <a:off x="1068152" y="616"/>
          <a:ext cx="1281680" cy="102534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solidFill>
                <a:prstClr val="white"/>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CSS</a:t>
          </a:r>
        </a:p>
      </dsp:txBody>
      <dsp:txXfrm>
        <a:off x="1098183" y="30647"/>
        <a:ext cx="1221618" cy="965282"/>
      </dsp:txXfrm>
    </dsp:sp>
    <dsp:sp modelId="{81960301-B77F-459B-81A9-789A07B1AD67}">
      <dsp:nvSpPr>
        <dsp:cNvPr id="0" name=""/>
        <dsp:cNvSpPr/>
      </dsp:nvSpPr>
      <dsp:spPr>
        <a:xfrm rot="17700000">
          <a:off x="2462743" y="775327"/>
          <a:ext cx="1002509" cy="384504"/>
        </a:xfrm>
        <a:prstGeom prst="lef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C657678-7188-4BB0-9206-A65AEC85F799}">
      <dsp:nvSpPr>
        <dsp:cNvPr id="0" name=""/>
        <dsp:cNvSpPr/>
      </dsp:nvSpPr>
      <dsp:spPr>
        <a:xfrm>
          <a:off x="2534997" y="616"/>
          <a:ext cx="1281680" cy="102534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solidFill>
                <a:prstClr val="white"/>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JS</a:t>
          </a:r>
        </a:p>
      </dsp:txBody>
      <dsp:txXfrm>
        <a:off x="2565028" y="30647"/>
        <a:ext cx="1221618" cy="965282"/>
      </dsp:txXfrm>
    </dsp:sp>
    <dsp:sp modelId="{5BD3BDA0-CFA5-4A8E-9116-013F469FF865}">
      <dsp:nvSpPr>
        <dsp:cNvPr id="0" name=""/>
        <dsp:cNvSpPr/>
      </dsp:nvSpPr>
      <dsp:spPr>
        <a:xfrm rot="20760068">
          <a:off x="3084463" y="1579839"/>
          <a:ext cx="1117131" cy="384504"/>
        </a:xfrm>
        <a:prstGeom prst="lef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9661DA7-FC24-404C-8B48-627448FB3517}">
      <dsp:nvSpPr>
        <dsp:cNvPr id="0" name=""/>
        <dsp:cNvSpPr/>
      </dsp:nvSpPr>
      <dsp:spPr>
        <a:xfrm>
          <a:off x="3366128" y="1124300"/>
          <a:ext cx="1755723" cy="102534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solidFill>
                <a:prstClr val="white"/>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Angular Framework</a:t>
          </a:r>
        </a:p>
      </dsp:txBody>
      <dsp:txXfrm>
        <a:off x="3396159" y="1154331"/>
        <a:ext cx="1695661" cy="9652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6B5BE-862E-4C8A-9A7A-55415A5B3A1B}">
      <dsp:nvSpPr>
        <dsp:cNvPr id="0" name=""/>
        <dsp:cNvSpPr/>
      </dsp:nvSpPr>
      <dsp:spPr>
        <a:xfrm>
          <a:off x="1831860" y="1500614"/>
          <a:ext cx="1260625" cy="126062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Back-end</a:t>
          </a:r>
        </a:p>
      </dsp:txBody>
      <dsp:txXfrm>
        <a:off x="2016474" y="1685228"/>
        <a:ext cx="891397" cy="891397"/>
      </dsp:txXfrm>
    </dsp:sp>
    <dsp:sp modelId="{DF9C44EC-FB10-441E-862E-7B1A3100ADE4}">
      <dsp:nvSpPr>
        <dsp:cNvPr id="0" name=""/>
        <dsp:cNvSpPr/>
      </dsp:nvSpPr>
      <dsp:spPr>
        <a:xfrm rot="12653979">
          <a:off x="779910" y="1293380"/>
          <a:ext cx="1165925" cy="359278"/>
        </a:xfrm>
        <a:prstGeom prst="lef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4189C87-9B8F-4B71-9F6F-A5D0CC6F1374}">
      <dsp:nvSpPr>
        <dsp:cNvPr id="0" name=""/>
        <dsp:cNvSpPr/>
      </dsp:nvSpPr>
      <dsp:spPr>
        <a:xfrm>
          <a:off x="0" y="706594"/>
          <a:ext cx="1725302" cy="93410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MS SQL Server</a:t>
          </a:r>
        </a:p>
      </dsp:txBody>
      <dsp:txXfrm>
        <a:off x="27359" y="733953"/>
        <a:ext cx="1670584" cy="879386"/>
      </dsp:txXfrm>
    </dsp:sp>
    <dsp:sp modelId="{FAE6B5F2-31DB-4F37-B2FA-61F41B067669}">
      <dsp:nvSpPr>
        <dsp:cNvPr id="0" name=""/>
        <dsp:cNvSpPr/>
      </dsp:nvSpPr>
      <dsp:spPr>
        <a:xfrm rot="16200000">
          <a:off x="1979507" y="782126"/>
          <a:ext cx="965331" cy="359278"/>
        </a:xfrm>
        <a:prstGeom prst="leftArrow">
          <a:avLst>
            <a:gd name="adj1" fmla="val 60000"/>
            <a:gd name="adj2" fmla="val 50000"/>
          </a:avLst>
        </a:prstGeom>
        <a:gradFill rotWithShape="0">
          <a:gsLst>
            <a:gs pos="0">
              <a:schemeClr val="accent5">
                <a:hueOff val="207253"/>
                <a:satOff val="19748"/>
                <a:lumOff val="-8236"/>
                <a:alphaOff val="0"/>
                <a:satMod val="103000"/>
                <a:lumMod val="102000"/>
                <a:tint val="94000"/>
              </a:schemeClr>
            </a:gs>
            <a:gs pos="50000">
              <a:schemeClr val="accent5">
                <a:hueOff val="207253"/>
                <a:satOff val="19748"/>
                <a:lumOff val="-8236"/>
                <a:alphaOff val="0"/>
                <a:satMod val="110000"/>
                <a:lumMod val="100000"/>
                <a:shade val="100000"/>
              </a:schemeClr>
            </a:gs>
            <a:gs pos="100000">
              <a:schemeClr val="accent5">
                <a:hueOff val="207253"/>
                <a:satOff val="19748"/>
                <a:lumOff val="-8236"/>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CEE8B62-4F07-486A-8E6A-1113D1A0DE72}">
      <dsp:nvSpPr>
        <dsp:cNvPr id="0" name=""/>
        <dsp:cNvSpPr/>
      </dsp:nvSpPr>
      <dsp:spPr>
        <a:xfrm>
          <a:off x="1863375" y="62"/>
          <a:ext cx="1197594" cy="958075"/>
        </a:xfrm>
        <a:prstGeom prst="roundRect">
          <a:avLst>
            <a:gd name="adj" fmla="val 10000"/>
          </a:avLst>
        </a:prstGeom>
        <a:gradFill rotWithShape="0">
          <a:gsLst>
            <a:gs pos="0">
              <a:schemeClr val="accent5">
                <a:hueOff val="207253"/>
                <a:satOff val="19748"/>
                <a:lumOff val="-8236"/>
                <a:alphaOff val="0"/>
                <a:satMod val="103000"/>
                <a:lumMod val="102000"/>
                <a:tint val="94000"/>
              </a:schemeClr>
            </a:gs>
            <a:gs pos="50000">
              <a:schemeClr val="accent5">
                <a:hueOff val="207253"/>
                <a:satOff val="19748"/>
                <a:lumOff val="-8236"/>
                <a:alphaOff val="0"/>
                <a:satMod val="110000"/>
                <a:lumMod val="100000"/>
                <a:shade val="100000"/>
              </a:schemeClr>
            </a:gs>
            <a:gs pos="100000">
              <a:schemeClr val="accent5">
                <a:hueOff val="207253"/>
                <a:satOff val="19748"/>
                <a:lumOff val="-823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a:t>
          </a:r>
        </a:p>
      </dsp:txBody>
      <dsp:txXfrm>
        <a:off x="1891436" y="28123"/>
        <a:ext cx="1141472" cy="901953"/>
      </dsp:txXfrm>
    </dsp:sp>
    <dsp:sp modelId="{4BDD8F7C-B4BE-4E7C-9A72-1B2B92C81A2E}">
      <dsp:nvSpPr>
        <dsp:cNvPr id="0" name=""/>
        <dsp:cNvSpPr/>
      </dsp:nvSpPr>
      <dsp:spPr>
        <a:xfrm rot="19751244">
          <a:off x="2979789" y="1298950"/>
          <a:ext cx="1152289" cy="359278"/>
        </a:xfrm>
        <a:prstGeom prst="leftArrow">
          <a:avLst>
            <a:gd name="adj1" fmla="val 60000"/>
            <a:gd name="adj2" fmla="val 50000"/>
          </a:avLst>
        </a:prstGeom>
        <a:gradFill rotWithShape="0">
          <a:gsLst>
            <a:gs pos="0">
              <a:schemeClr val="accent5">
                <a:hueOff val="414507"/>
                <a:satOff val="39495"/>
                <a:lumOff val="-16471"/>
                <a:alphaOff val="0"/>
                <a:satMod val="103000"/>
                <a:lumMod val="102000"/>
                <a:tint val="94000"/>
              </a:schemeClr>
            </a:gs>
            <a:gs pos="50000">
              <a:schemeClr val="accent5">
                <a:hueOff val="414507"/>
                <a:satOff val="39495"/>
                <a:lumOff val="-16471"/>
                <a:alphaOff val="0"/>
                <a:satMod val="110000"/>
                <a:lumMod val="100000"/>
                <a:shade val="100000"/>
              </a:schemeClr>
            </a:gs>
            <a:gs pos="100000">
              <a:schemeClr val="accent5">
                <a:hueOff val="414507"/>
                <a:satOff val="39495"/>
                <a:lumOff val="-16471"/>
                <a:alphaOff val="0"/>
                <a:lumMod val="99000"/>
                <a:satMod val="120000"/>
                <a:shade val="78000"/>
              </a:schemeClr>
            </a:gs>
          </a:gsLst>
          <a:lin ang="5400000" scaled="0"/>
        </a:gradFill>
        <a:ln>
          <a:noFill/>
        </a:ln>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478207A-CA4E-463F-B81E-29634D922206}">
      <dsp:nvSpPr>
        <dsp:cNvPr id="0" name=""/>
        <dsp:cNvSpPr/>
      </dsp:nvSpPr>
      <dsp:spPr>
        <a:xfrm>
          <a:off x="3243773" y="704431"/>
          <a:ext cx="1613962" cy="958075"/>
        </a:xfrm>
        <a:prstGeom prst="roundRect">
          <a:avLst>
            <a:gd name="adj" fmla="val 10000"/>
          </a:avLst>
        </a:prstGeom>
        <a:gradFill rotWithShape="0">
          <a:gsLst>
            <a:gs pos="0">
              <a:schemeClr val="accent5">
                <a:hueOff val="414507"/>
                <a:satOff val="39495"/>
                <a:lumOff val="-16471"/>
                <a:alphaOff val="0"/>
                <a:satMod val="103000"/>
                <a:lumMod val="102000"/>
                <a:tint val="94000"/>
              </a:schemeClr>
            </a:gs>
            <a:gs pos="50000">
              <a:schemeClr val="accent5">
                <a:hueOff val="414507"/>
                <a:satOff val="39495"/>
                <a:lumOff val="-16471"/>
                <a:alphaOff val="0"/>
                <a:satMod val="110000"/>
                <a:lumMod val="100000"/>
                <a:shade val="100000"/>
              </a:schemeClr>
            </a:gs>
            <a:gs pos="100000">
              <a:schemeClr val="accent5">
                <a:hueOff val="414507"/>
                <a:satOff val="39495"/>
                <a:lumOff val="-1647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Spring Framework</a:t>
          </a:r>
        </a:p>
      </dsp:txBody>
      <dsp:txXfrm>
        <a:off x="3271834" y="732492"/>
        <a:ext cx="1557840" cy="9019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295E4-4C3A-42C5-8567-C4DA33277B96}">
      <dsp:nvSpPr>
        <dsp:cNvPr id="0" name=""/>
        <dsp:cNvSpPr/>
      </dsp:nvSpPr>
      <dsp:spPr>
        <a:xfrm>
          <a:off x="425256" y="1469"/>
          <a:ext cx="2852857" cy="171171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Biểu đồ phân cấp chức năng</a:t>
          </a:r>
        </a:p>
      </dsp:txBody>
      <dsp:txXfrm>
        <a:off x="425256" y="1469"/>
        <a:ext cx="2852857" cy="1711714"/>
      </dsp:txXfrm>
    </dsp:sp>
    <dsp:sp modelId="{5225012C-C0E6-4EDE-B672-68EA914C251B}">
      <dsp:nvSpPr>
        <dsp:cNvPr id="0" name=""/>
        <dsp:cNvSpPr/>
      </dsp:nvSpPr>
      <dsp:spPr>
        <a:xfrm>
          <a:off x="3563398" y="1469"/>
          <a:ext cx="2852857" cy="171171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Biểu đồ luồng dữ liệu mức ngữ cảnh</a:t>
          </a:r>
        </a:p>
      </dsp:txBody>
      <dsp:txXfrm>
        <a:off x="3563398" y="1469"/>
        <a:ext cx="2852857" cy="1711714"/>
      </dsp:txXfrm>
    </dsp:sp>
    <dsp:sp modelId="{ADFE6775-70ED-44A8-97C0-C609143934FD}">
      <dsp:nvSpPr>
        <dsp:cNvPr id="0" name=""/>
        <dsp:cNvSpPr/>
      </dsp:nvSpPr>
      <dsp:spPr>
        <a:xfrm>
          <a:off x="1994327" y="1998469"/>
          <a:ext cx="2852857" cy="171171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Thiết kế cơ sở dữ liệu</a:t>
          </a:r>
        </a:p>
      </dsp:txBody>
      <dsp:txXfrm>
        <a:off x="1994327" y="1998469"/>
        <a:ext cx="2852857" cy="17117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117AAF-84DC-6A7C-BD25-1411ED9E46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6BA7038-51F7-8C4C-04B1-58CC3D2C67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0D4E54-4CDF-449E-B14D-D4C951F686CA}" type="datetimeFigureOut">
              <a:rPr lang="en-US" smtClean="0"/>
              <a:t>02/08/2022</a:t>
            </a:fld>
            <a:endParaRPr lang="en-US"/>
          </a:p>
        </p:txBody>
      </p:sp>
      <p:sp>
        <p:nvSpPr>
          <p:cNvPr id="4" name="Footer Placeholder 3">
            <a:extLst>
              <a:ext uri="{FF2B5EF4-FFF2-40B4-BE49-F238E27FC236}">
                <a16:creationId xmlns:a16="http://schemas.microsoft.com/office/drawing/2014/main" id="{A262B11F-045E-3D38-D735-CFF1C11CC3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LCD</a:t>
            </a:r>
          </a:p>
        </p:txBody>
      </p:sp>
      <p:sp>
        <p:nvSpPr>
          <p:cNvPr id="5" name="Slide Number Placeholder 4">
            <a:extLst>
              <a:ext uri="{FF2B5EF4-FFF2-40B4-BE49-F238E27FC236}">
                <a16:creationId xmlns:a16="http://schemas.microsoft.com/office/drawing/2014/main" id="{73D0EC68-E280-A2AB-20DA-92F1377594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1BB444-87CB-46BE-BCF1-33F7F1F7EFFE}" type="slidenum">
              <a:rPr lang="en-US" smtClean="0"/>
              <a:t>‹#›</a:t>
            </a:fld>
            <a:endParaRPr lang="en-US"/>
          </a:p>
        </p:txBody>
      </p:sp>
    </p:spTree>
    <p:extLst>
      <p:ext uri="{BB962C8B-B14F-4D97-AF65-F5344CB8AC3E}">
        <p14:creationId xmlns:p14="http://schemas.microsoft.com/office/powerpoint/2010/main" val="189824996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8E9E5-2994-0341-8455-2B688C92E95E}" type="datetimeFigureOut">
              <a:rPr lang="en-US" smtClean="0"/>
              <a:t>02/08/2022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LCD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4EDBB8-7987-7B40-9AFE-E516A5D285C3}" type="slidenum">
              <a:rPr lang="en-US" smtClean="0"/>
              <a:t>‹#›</a:t>
            </a:fld>
            <a:endParaRPr lang="en-US"/>
          </a:p>
        </p:txBody>
      </p:sp>
    </p:spTree>
    <p:extLst>
      <p:ext uri="{BB962C8B-B14F-4D97-AF65-F5344CB8AC3E}">
        <p14:creationId xmlns:p14="http://schemas.microsoft.com/office/powerpoint/2010/main" val="20061387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933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7" name="Date Placeholder 3">
            <a:extLst>
              <a:ext uri="{FF2B5EF4-FFF2-40B4-BE49-F238E27FC236}">
                <a16:creationId xmlns:a16="http://schemas.microsoft.com/office/drawing/2014/main" id="{BD914793-7B6C-9E50-5417-1264539B2385}"/>
              </a:ext>
            </a:extLst>
          </p:cNvPr>
          <p:cNvSpPr>
            <a:spLocks noGrp="1"/>
          </p:cNvSpPr>
          <p:nvPr>
            <p:ph type="dt" sz="half" idx="10"/>
          </p:nvPr>
        </p:nvSpPr>
        <p:spPr>
          <a:xfrm>
            <a:off x="838200" y="6356350"/>
            <a:ext cx="2743200" cy="365125"/>
          </a:xfrm>
        </p:spPr>
        <p:txBody>
          <a:bodyPr/>
          <a:lstStyle>
            <a:lvl1pPr>
              <a:defRPr/>
            </a:lvl1pPr>
          </a:lstStyle>
          <a:p>
            <a:r>
              <a:rPr lang="en-US"/>
              <a:t>Lý Chính Đạt - 1721050116</a:t>
            </a:r>
            <a:endParaRPr lang="vi-VN"/>
          </a:p>
        </p:txBody>
      </p:sp>
      <p:sp>
        <p:nvSpPr>
          <p:cNvPr id="8" name="Slide Number Placeholder 5">
            <a:extLst>
              <a:ext uri="{FF2B5EF4-FFF2-40B4-BE49-F238E27FC236}">
                <a16:creationId xmlns:a16="http://schemas.microsoft.com/office/drawing/2014/main" id="{153BDC00-881F-8F89-4707-917F65ACE15C}"/>
              </a:ext>
            </a:extLst>
          </p:cNvPr>
          <p:cNvSpPr>
            <a:spLocks noGrp="1"/>
          </p:cNvSpPr>
          <p:nvPr>
            <p:ph type="sldNum" sz="quarter" idx="12"/>
          </p:nvPr>
        </p:nvSpPr>
        <p:spPr>
          <a:xfrm>
            <a:off x="5901061" y="6356349"/>
            <a:ext cx="389878" cy="365125"/>
          </a:xfrm>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3811254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r>
              <a:rPr lang="en-US"/>
              <a:t>Lý Chính Đạt - 1721050116</a:t>
            </a:r>
            <a:endParaRPr lang="vi-VN"/>
          </a:p>
        </p:txBody>
      </p:sp>
      <p:sp>
        <p:nvSpPr>
          <p:cNvPr id="6" name="Slide Number Placeholder 5"/>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14658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r>
              <a:rPr lang="en-US"/>
              <a:t>Lý Chính Đạt - 1721050116</a:t>
            </a:r>
            <a:endParaRPr lang="vi-VN"/>
          </a:p>
        </p:txBody>
      </p:sp>
      <p:sp>
        <p:nvSpPr>
          <p:cNvPr id="6" name="Slide Number Placeholder 5"/>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542157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3086" y="365125"/>
            <a:ext cx="6280031" cy="1325563"/>
          </a:xfrm>
        </p:spPr>
        <p:txBody>
          <a:bodyPr/>
          <a:lstStyle>
            <a:lvl1pPr>
              <a:defRPr b="1"/>
            </a:lvl1pPr>
          </a:lstStyle>
          <a:p>
            <a:r>
              <a:rPr lang="en-US"/>
              <a:t>CLICK TO EDIT MASTER TITLE STYLE</a:t>
            </a:r>
            <a:endParaRPr lang="vi-VN"/>
          </a:p>
        </p:txBody>
      </p:sp>
      <p:sp>
        <p:nvSpPr>
          <p:cNvPr id="3" name="Content Placeholder 2"/>
          <p:cNvSpPr>
            <a:spLocks noGrp="1"/>
          </p:cNvSpPr>
          <p:nvPr>
            <p:ph idx="1"/>
          </p:nvPr>
        </p:nvSpPr>
        <p:spPr>
          <a:xfrm>
            <a:off x="838200" y="2303929"/>
            <a:ext cx="10515600" cy="38730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10"/>
          </p:nvPr>
        </p:nvSpPr>
        <p:spPr/>
        <p:txBody>
          <a:bodyPr/>
          <a:lstStyle>
            <a:lvl1pPr>
              <a:defRPr/>
            </a:lvl1pPr>
          </a:lstStyle>
          <a:p>
            <a:r>
              <a:rPr lang="en-US"/>
              <a:t>Lý Chính Đạt - 1721050116</a:t>
            </a:r>
            <a:endParaRPr lang="vi-VN"/>
          </a:p>
        </p:txBody>
      </p:sp>
      <p:sp>
        <p:nvSpPr>
          <p:cNvPr id="6" name="Slide Number Placeholder 5"/>
          <p:cNvSpPr>
            <a:spLocks noGrp="1"/>
          </p:cNvSpPr>
          <p:nvPr>
            <p:ph type="sldNum" sz="quarter" idx="12"/>
          </p:nvPr>
        </p:nvSpPr>
        <p:spPr>
          <a:xfrm>
            <a:off x="5901061" y="6356349"/>
            <a:ext cx="389878" cy="365125"/>
          </a:xfrm>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3878541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vi-VN"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F44A4F91-33F5-6D4B-CBC2-765B170D5A5F}"/>
              </a:ext>
            </a:extLst>
          </p:cNvPr>
          <p:cNvSpPr>
            <a:spLocks noGrp="1"/>
          </p:cNvSpPr>
          <p:nvPr>
            <p:ph type="dt" sz="half" idx="10"/>
          </p:nvPr>
        </p:nvSpPr>
        <p:spPr>
          <a:xfrm>
            <a:off x="838200" y="6356350"/>
            <a:ext cx="2743200" cy="365125"/>
          </a:xfrm>
        </p:spPr>
        <p:txBody>
          <a:bodyPr/>
          <a:lstStyle>
            <a:lvl1pPr>
              <a:defRPr/>
            </a:lvl1pPr>
          </a:lstStyle>
          <a:p>
            <a:r>
              <a:rPr lang="en-US"/>
              <a:t>Lý Chính Đạt - 1721050116</a:t>
            </a:r>
            <a:endParaRPr lang="vi-VN"/>
          </a:p>
        </p:txBody>
      </p:sp>
      <p:sp>
        <p:nvSpPr>
          <p:cNvPr id="8" name="Slide Number Placeholder 5">
            <a:extLst>
              <a:ext uri="{FF2B5EF4-FFF2-40B4-BE49-F238E27FC236}">
                <a16:creationId xmlns:a16="http://schemas.microsoft.com/office/drawing/2014/main" id="{D67219E7-D946-0C8D-164D-BD9CFCF80C73}"/>
              </a:ext>
            </a:extLst>
          </p:cNvPr>
          <p:cNvSpPr>
            <a:spLocks noGrp="1"/>
          </p:cNvSpPr>
          <p:nvPr>
            <p:ph type="sldNum" sz="quarter" idx="12"/>
          </p:nvPr>
        </p:nvSpPr>
        <p:spPr>
          <a:xfrm>
            <a:off x="5901061" y="6356349"/>
            <a:ext cx="389878" cy="365125"/>
          </a:xfrm>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2069763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r>
              <a:rPr lang="en-US"/>
              <a:t>Lý Chính Đạt - 1721050116</a:t>
            </a:r>
            <a:endParaRPr lang="vi-VN"/>
          </a:p>
        </p:txBody>
      </p:sp>
      <p:sp>
        <p:nvSpPr>
          <p:cNvPr id="7" name="Slide Number Placeholder 6"/>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4234518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r>
              <a:rPr lang="en-US"/>
              <a:t>Lý Chính Đạt - 1721050116</a:t>
            </a:r>
            <a:endParaRPr lang="vi-VN"/>
          </a:p>
        </p:txBody>
      </p:sp>
      <p:sp>
        <p:nvSpPr>
          <p:cNvPr id="9" name="Slide Number Placeholder 8"/>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381073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6" name="Date Placeholder 3">
            <a:extLst>
              <a:ext uri="{FF2B5EF4-FFF2-40B4-BE49-F238E27FC236}">
                <a16:creationId xmlns:a16="http://schemas.microsoft.com/office/drawing/2014/main" id="{11A1C8AB-9635-3AC2-E723-96CE1D3B2688}"/>
              </a:ext>
            </a:extLst>
          </p:cNvPr>
          <p:cNvSpPr>
            <a:spLocks noGrp="1"/>
          </p:cNvSpPr>
          <p:nvPr>
            <p:ph type="dt" sz="half" idx="10"/>
          </p:nvPr>
        </p:nvSpPr>
        <p:spPr>
          <a:xfrm>
            <a:off x="838200" y="6356350"/>
            <a:ext cx="2743200" cy="365125"/>
          </a:xfrm>
        </p:spPr>
        <p:txBody>
          <a:bodyPr/>
          <a:lstStyle>
            <a:lvl1pPr>
              <a:defRPr/>
            </a:lvl1pPr>
          </a:lstStyle>
          <a:p>
            <a:r>
              <a:rPr lang="en-US"/>
              <a:t>Lý Chính Đạt - 1721050116</a:t>
            </a:r>
            <a:endParaRPr lang="vi-VN"/>
          </a:p>
        </p:txBody>
      </p:sp>
      <p:sp>
        <p:nvSpPr>
          <p:cNvPr id="7" name="Slide Number Placeholder 5">
            <a:extLst>
              <a:ext uri="{FF2B5EF4-FFF2-40B4-BE49-F238E27FC236}">
                <a16:creationId xmlns:a16="http://schemas.microsoft.com/office/drawing/2014/main" id="{E065AFEC-EA18-3AD7-3AB7-F92971D9A6B0}"/>
              </a:ext>
            </a:extLst>
          </p:cNvPr>
          <p:cNvSpPr>
            <a:spLocks noGrp="1"/>
          </p:cNvSpPr>
          <p:nvPr>
            <p:ph type="sldNum" sz="quarter" idx="12"/>
          </p:nvPr>
        </p:nvSpPr>
        <p:spPr>
          <a:xfrm>
            <a:off x="5901061" y="6356349"/>
            <a:ext cx="389878" cy="365125"/>
          </a:xfrm>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368108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Lý Chính Đạt - 1721050116</a:t>
            </a:r>
            <a:endParaRPr lang="vi-VN"/>
          </a:p>
        </p:txBody>
      </p:sp>
      <p:sp>
        <p:nvSpPr>
          <p:cNvPr id="4" name="Slide Number Placeholder 3"/>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2432413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Lý Chính Đạt - 1721050116</a:t>
            </a:r>
            <a:endParaRPr lang="vi-VN"/>
          </a:p>
        </p:txBody>
      </p:sp>
      <p:sp>
        <p:nvSpPr>
          <p:cNvPr id="7" name="Slide Number Placeholder 6"/>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2044653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Lý Chính Đạt - 1721050116</a:t>
            </a:r>
            <a:endParaRPr lang="vi-VN"/>
          </a:p>
        </p:txBody>
      </p:sp>
      <p:sp>
        <p:nvSpPr>
          <p:cNvPr id="7" name="Slide Number Placeholder 6"/>
          <p:cNvSpPr>
            <a:spLocks noGrp="1"/>
          </p:cNvSpPr>
          <p:nvPr>
            <p:ph type="sldNum" sz="quarter" idx="12"/>
          </p:nvPr>
        </p:nvSpPr>
        <p:spPr/>
        <p:txBody>
          <a:bodyPr/>
          <a:lstStyle/>
          <a:p>
            <a:fld id="{126FA1BB-6C0F-402E-9AF9-1EAC980C76FC}" type="slidenum">
              <a:rPr lang="vi-VN" smtClean="0"/>
              <a:pPr/>
              <a:t>‹#›</a:t>
            </a:fld>
            <a:endParaRPr lang="vi-VN"/>
          </a:p>
        </p:txBody>
      </p:sp>
    </p:spTree>
    <p:extLst>
      <p:ext uri="{BB962C8B-B14F-4D97-AF65-F5344CB8AC3E}">
        <p14:creationId xmlns:p14="http://schemas.microsoft.com/office/powerpoint/2010/main" val="36780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8581" y="329956"/>
            <a:ext cx="6592020" cy="1325563"/>
          </a:xfrm>
          <a:prstGeom prst="rect">
            <a:avLst/>
          </a:prstGeom>
        </p:spPr>
        <p:txBody>
          <a:bodyPr vert="horz" lIns="91440" tIns="45720" rIns="91440" bIns="45720" rtlCol="0" anchor="ctr">
            <a:normAutofit/>
          </a:bodyPr>
          <a:lstStyle/>
          <a:p>
            <a:r>
              <a:rPr lang="en-US" dirty="0"/>
              <a:t>CLICK TO EDIT MASTER TITLE STYLE</a:t>
            </a:r>
            <a:endParaRPr lang="vi-VN" dirty="0"/>
          </a:p>
        </p:txBody>
      </p:sp>
      <p:sp>
        <p:nvSpPr>
          <p:cNvPr id="3" name="Text Placeholder 2"/>
          <p:cNvSpPr>
            <a:spLocks noGrp="1"/>
          </p:cNvSpPr>
          <p:nvPr>
            <p:ph type="body" idx="1"/>
          </p:nvPr>
        </p:nvSpPr>
        <p:spPr>
          <a:xfrm>
            <a:off x="1863968" y="2470637"/>
            <a:ext cx="9489831" cy="370632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Lý Chính Đạt - 1721050116</a:t>
            </a:r>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FA1BB-6C0F-402E-9AF9-1EAC980C76FC}" type="slidenum">
              <a:rPr lang="vi-VN" smtClean="0"/>
              <a:pPr/>
              <a:t>‹#›</a:t>
            </a:fld>
            <a:endParaRPr lang="vi-VN"/>
          </a:p>
        </p:txBody>
      </p:sp>
      <p:pic>
        <p:nvPicPr>
          <p:cNvPr id="8" name="Picture 7"/>
          <p:cNvPicPr>
            <a:picLocks noChangeAspect="1"/>
          </p:cNvPicPr>
          <p:nvPr userDrawn="1"/>
        </p:nvPicPr>
        <p:blipFill>
          <a:blip r:embed="rId14"/>
          <a:stretch>
            <a:fillRect/>
          </a:stretch>
        </p:blipFill>
        <p:spPr>
          <a:xfrm>
            <a:off x="8896289" y="968590"/>
            <a:ext cx="3165082" cy="497354"/>
          </a:xfrm>
          <a:prstGeom prst="rect">
            <a:avLst/>
          </a:prstGeom>
        </p:spPr>
      </p:pic>
    </p:spTree>
    <p:extLst>
      <p:ext uri="{BB962C8B-B14F-4D97-AF65-F5344CB8AC3E}">
        <p14:creationId xmlns:p14="http://schemas.microsoft.com/office/powerpoint/2010/main" val="31087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Tahoma" panose="020B0604030504040204" pitchFamily="34" charset="0"/>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Tahoma" panose="020B0604030504040204" pitchFamily="34" charset="0"/>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Tahoma" panose="020B0604030504040204" pitchFamily="34" charset="0"/>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Tahoma" panose="020B0604030504040204" pitchFamily="34" charset="0"/>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Tahoma" panose="020B0604030504040204" pitchFamily="34" charset="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F0079A-7074-4E7A-BDC8-F78904363A30}"/>
              </a:ext>
            </a:extLst>
          </p:cNvPr>
          <p:cNvSpPr>
            <a:spLocks noGrp="1"/>
          </p:cNvSpPr>
          <p:nvPr>
            <p:ph type="ctrTitle"/>
          </p:nvPr>
        </p:nvSpPr>
        <p:spPr>
          <a:xfrm>
            <a:off x="1524000" y="1506270"/>
            <a:ext cx="9144000" cy="2387600"/>
          </a:xfrm>
        </p:spPr>
        <p:txBody>
          <a:bodyPr>
            <a:normAutofit/>
          </a:bodyPr>
          <a:lstStyle/>
          <a:p>
            <a:pPr>
              <a:lnSpc>
                <a:spcPct val="150000"/>
              </a:lnSpc>
            </a:pPr>
            <a:r>
              <a:rPr lang="en-US" sz="3000"/>
              <a:t>ĐỀ TÀI: </a:t>
            </a:r>
            <a:br>
              <a:rPr lang="en-US" sz="3000"/>
            </a:br>
            <a:r>
              <a:rPr lang="en-US" sz="3000">
                <a:solidFill>
                  <a:srgbClr val="FF0000"/>
                </a:solidFill>
              </a:rPr>
              <a:t>XÂY DỰNG WEBSITE CHO CỬA HÀNG BÁN ĐIỆN THOẠI</a:t>
            </a:r>
            <a:endParaRPr lang="vi-VN" sz="3000" b="1">
              <a:solidFill>
                <a:srgbClr val="FF0000"/>
              </a:solidFill>
            </a:endParaRPr>
          </a:p>
        </p:txBody>
      </p:sp>
      <p:sp>
        <p:nvSpPr>
          <p:cNvPr id="6" name="Subtitle 5">
            <a:extLst>
              <a:ext uri="{FF2B5EF4-FFF2-40B4-BE49-F238E27FC236}">
                <a16:creationId xmlns:a16="http://schemas.microsoft.com/office/drawing/2014/main" id="{D8DCDE02-061A-486D-8668-C9748B0CFC61}"/>
              </a:ext>
            </a:extLst>
          </p:cNvPr>
          <p:cNvSpPr>
            <a:spLocks noGrp="1"/>
          </p:cNvSpPr>
          <p:nvPr>
            <p:ph type="subTitle" idx="1"/>
          </p:nvPr>
        </p:nvSpPr>
        <p:spPr>
          <a:xfrm>
            <a:off x="5459767" y="4321884"/>
            <a:ext cx="5996173" cy="1655762"/>
          </a:xfrm>
        </p:spPr>
        <p:txBody>
          <a:bodyPr>
            <a:normAutofit/>
          </a:bodyPr>
          <a:lstStyle/>
          <a:p>
            <a:pPr algn="just"/>
            <a:r>
              <a:rPr lang="en-GB" err="1"/>
              <a:t>Sinh</a:t>
            </a:r>
            <a:r>
              <a:rPr lang="en-GB"/>
              <a:t> </a:t>
            </a:r>
            <a:r>
              <a:rPr lang="en-GB" err="1"/>
              <a:t>viên</a:t>
            </a:r>
            <a:r>
              <a:rPr lang="en-GB"/>
              <a:t> </a:t>
            </a:r>
            <a:r>
              <a:rPr lang="en-GB" err="1"/>
              <a:t>thực</a:t>
            </a:r>
            <a:r>
              <a:rPr lang="en-GB"/>
              <a:t> </a:t>
            </a:r>
            <a:r>
              <a:rPr lang="en-GB" err="1"/>
              <a:t>hiện</a:t>
            </a:r>
            <a:r>
              <a:rPr lang="en-GB"/>
              <a:t>: 	</a:t>
            </a:r>
            <a:r>
              <a:rPr lang="en-GB" err="1"/>
              <a:t>Lý</a:t>
            </a:r>
            <a:r>
              <a:rPr lang="en-GB"/>
              <a:t> </a:t>
            </a:r>
            <a:r>
              <a:rPr lang="en-GB" err="1"/>
              <a:t>Chính</a:t>
            </a:r>
            <a:r>
              <a:rPr lang="en-GB"/>
              <a:t> </a:t>
            </a:r>
            <a:r>
              <a:rPr lang="en-GB" err="1"/>
              <a:t>Đạt</a:t>
            </a:r>
            <a:endParaRPr lang="en-GB"/>
          </a:p>
          <a:p>
            <a:pPr algn="just"/>
            <a:r>
              <a:rPr lang="en-GB"/>
              <a:t>MSSV: 	1721050116</a:t>
            </a:r>
          </a:p>
          <a:p>
            <a:pPr algn="just"/>
            <a:r>
              <a:rPr lang="en-GB" err="1"/>
              <a:t>Giáo</a:t>
            </a:r>
            <a:r>
              <a:rPr lang="en-GB"/>
              <a:t> </a:t>
            </a:r>
            <a:r>
              <a:rPr lang="en-GB" err="1"/>
              <a:t>viên</a:t>
            </a:r>
            <a:r>
              <a:rPr lang="en-GB"/>
              <a:t> </a:t>
            </a:r>
            <a:r>
              <a:rPr lang="en-GB" err="1"/>
              <a:t>hướng</a:t>
            </a:r>
            <a:r>
              <a:rPr lang="en-GB"/>
              <a:t> </a:t>
            </a:r>
            <a:r>
              <a:rPr lang="en-GB" err="1"/>
              <a:t>dẫn</a:t>
            </a:r>
            <a:r>
              <a:rPr lang="en-GB"/>
              <a:t>:	ThS.Đặng </a:t>
            </a:r>
            <a:r>
              <a:rPr lang="en-GB" err="1"/>
              <a:t>Quốc</a:t>
            </a:r>
            <a:r>
              <a:rPr lang="en-GB"/>
              <a:t> </a:t>
            </a:r>
            <a:r>
              <a:rPr lang="en-GB" err="1"/>
              <a:t>Trung</a:t>
            </a:r>
            <a:endParaRPr lang="en-GB"/>
          </a:p>
          <a:p>
            <a:pPr algn="just"/>
            <a:endParaRPr lang="en-GB"/>
          </a:p>
          <a:p>
            <a:pPr algn="just"/>
            <a:endParaRPr lang="vi-VN"/>
          </a:p>
        </p:txBody>
      </p:sp>
      <p:sp>
        <p:nvSpPr>
          <p:cNvPr id="9" name="Slide Number Placeholder 1">
            <a:extLst>
              <a:ext uri="{FF2B5EF4-FFF2-40B4-BE49-F238E27FC236}">
                <a16:creationId xmlns:a16="http://schemas.microsoft.com/office/drawing/2014/main" id="{9127D297-C132-BACE-D4B4-70FE9B0EB24B}"/>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Date Placeholder 6">
            <a:extLst>
              <a:ext uri="{FF2B5EF4-FFF2-40B4-BE49-F238E27FC236}">
                <a16:creationId xmlns:a16="http://schemas.microsoft.com/office/drawing/2014/main" id="{7B637228-BB2D-829E-8456-9055819B412E}"/>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Date Placeholder 6">
            <a:extLst>
              <a:ext uri="{FF2B5EF4-FFF2-40B4-BE49-F238E27FC236}">
                <a16:creationId xmlns:a16="http://schemas.microsoft.com/office/drawing/2014/main" id="{DDD0E04B-99CA-656A-5E36-3FA478E74E5B}"/>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8B39C168-167D-2EF6-B801-2B40AF6CB7E8}"/>
              </a:ext>
            </a:extLst>
          </p:cNvPr>
          <p:cNvSpPr txBox="1">
            <a:spLocks/>
          </p:cNvSpPr>
          <p:nvPr/>
        </p:nvSpPr>
        <p:spPr>
          <a:xfrm>
            <a:off x="2053086" y="365125"/>
            <a:ext cx="6363327"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b="1" kern="1200">
                <a:solidFill>
                  <a:schemeClr val="tx1"/>
                </a:solidFill>
                <a:latin typeface="Times New Roman" panose="02020603050405020304" pitchFamily="18" charset="0"/>
                <a:ea typeface="+mj-ea"/>
                <a:cs typeface="Times New Roman" panose="02020603050405020304" pitchFamily="18" charset="0"/>
              </a:defRPr>
            </a:lvl1pPr>
          </a:lstStyle>
          <a:p>
            <a:pPr>
              <a:lnSpc>
                <a:spcPct val="150000"/>
              </a:lnSpc>
            </a:pPr>
            <a:r>
              <a:rPr lang="en-US" sz="2000"/>
              <a:t>KHOA CÔNG NGHỆ THÔNG TIN</a:t>
            </a:r>
          </a:p>
          <a:p>
            <a:pPr>
              <a:lnSpc>
                <a:spcPct val="150000"/>
              </a:lnSpc>
            </a:pPr>
            <a:r>
              <a:rPr lang="en-US" sz="3200"/>
              <a:t>BỘ MÔN MẠNG MÁY TÍNH</a:t>
            </a:r>
          </a:p>
        </p:txBody>
      </p:sp>
    </p:spTree>
    <p:extLst>
      <p:ext uri="{BB962C8B-B14F-4D97-AF65-F5344CB8AC3E}">
        <p14:creationId xmlns:p14="http://schemas.microsoft.com/office/powerpoint/2010/main" val="2461206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AB5FA-C64E-F9FF-DC55-DF787A930D08}"/>
              </a:ext>
            </a:extLst>
          </p:cNvPr>
          <p:cNvSpPr>
            <a:spLocks noGrp="1"/>
          </p:cNvSpPr>
          <p:nvPr>
            <p:ph idx="1"/>
          </p:nvPr>
        </p:nvSpPr>
        <p:spPr>
          <a:xfrm>
            <a:off x="3834583" y="1993880"/>
            <a:ext cx="8209323" cy="4210275"/>
          </a:xfrm>
        </p:spPr>
        <p:txBody>
          <a:bodyPr>
            <a:normAutofit lnSpcReduction="10000"/>
          </a:bodyPr>
          <a:lstStyle/>
          <a:p>
            <a:pPr marL="0" indent="0">
              <a:lnSpc>
                <a:spcPct val="200000"/>
              </a:lnSpc>
              <a:buNone/>
            </a:pPr>
            <a:r>
              <a:rPr lang="fr-FR" sz="2400">
                <a:effectLst/>
                <a:latin typeface="Times New Roman" panose="02020603050405020304" pitchFamily="18" charset="0"/>
                <a:ea typeface="Times New Roman" panose="02020603050405020304" pitchFamily="18" charset="0"/>
              </a:rPr>
              <a:t>SQL Server hay còn gọi là Microsoft SQL Server là một phần mềm được phát triển bởi Microsoft dùng để lưu trữ dữ liệu dựa trên chuẩn RDBMS, và nó cũng là một hệ quản trị cơ sở dữ liệu quan hệ đối tượng. SQL Server cung cấp đầy đủ công cụ để quản lý, từ </a:t>
            </a:r>
            <a:r>
              <a:rPr lang="fr-FR" sz="2400" strike="noStrike">
                <a:effectLst/>
                <a:latin typeface="Times New Roman" panose="02020603050405020304" pitchFamily="18" charset="0"/>
                <a:ea typeface="Times New Roman" panose="02020603050405020304" pitchFamily="18" charset="0"/>
              </a:rPr>
              <a:t>giao diện </a:t>
            </a:r>
            <a:r>
              <a:rPr lang="fr-FR" sz="2400">
                <a:effectLst/>
                <a:latin typeface="Times New Roman" panose="02020603050405020304" pitchFamily="18" charset="0"/>
                <a:ea typeface="Times New Roman" panose="02020603050405020304" pitchFamily="18" charset="0"/>
              </a:rPr>
              <a:t>GUI cho đến việc sử dụng ngôn ngữ truy vấn SQL.</a:t>
            </a:r>
            <a:endParaRPr lang="en-US" sz="5400"/>
          </a:p>
        </p:txBody>
      </p:sp>
      <p:pic>
        <p:nvPicPr>
          <p:cNvPr id="4" name="Picture 2">
            <a:extLst>
              <a:ext uri="{FF2B5EF4-FFF2-40B4-BE49-F238E27FC236}">
                <a16:creationId xmlns:a16="http://schemas.microsoft.com/office/drawing/2014/main" id="{63843CA2-E878-635E-9A7F-937CE8645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88220" y="2910348"/>
            <a:ext cx="3631030" cy="21743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534E8C4-0993-DEDD-3B74-4E5272EF2A05}"/>
              </a:ext>
            </a:extLst>
          </p:cNvPr>
          <p:cNvSpPr txBox="1"/>
          <p:nvPr/>
        </p:nvSpPr>
        <p:spPr>
          <a:xfrm>
            <a:off x="456383" y="5412738"/>
            <a:ext cx="3094704"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Logo MS SQL Server</a:t>
            </a:r>
          </a:p>
        </p:txBody>
      </p:sp>
      <p:sp>
        <p:nvSpPr>
          <p:cNvPr id="9" name="Slide Number Placeholder 1">
            <a:extLst>
              <a:ext uri="{FF2B5EF4-FFF2-40B4-BE49-F238E27FC236}">
                <a16:creationId xmlns:a16="http://schemas.microsoft.com/office/drawing/2014/main" id="{D0A31165-1409-BC3D-03EA-127B55543F98}"/>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10</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Date Placeholder 6">
            <a:extLst>
              <a:ext uri="{FF2B5EF4-FFF2-40B4-BE49-F238E27FC236}">
                <a16:creationId xmlns:a16="http://schemas.microsoft.com/office/drawing/2014/main" id="{64B8B013-9271-53DA-D28E-37A88A75D102}"/>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Date Placeholder 6">
            <a:extLst>
              <a:ext uri="{FF2B5EF4-FFF2-40B4-BE49-F238E27FC236}">
                <a16:creationId xmlns:a16="http://schemas.microsoft.com/office/drawing/2014/main" id="{FE3F4C3A-66B0-FD72-AF1F-92F6CE39EB5A}"/>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DFD76E98-84EC-3688-0BE1-A63C1C664DB0}"/>
              </a:ext>
            </a:extLst>
          </p:cNvPr>
          <p:cNvSpPr txBox="1">
            <a:spLocks/>
          </p:cNvSpPr>
          <p:nvPr/>
        </p:nvSpPr>
        <p:spPr>
          <a:xfrm>
            <a:off x="88467" y="2382205"/>
            <a:ext cx="3746116" cy="3945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3. MS SQL Server</a:t>
            </a:r>
          </a:p>
        </p:txBody>
      </p:sp>
      <p:sp>
        <p:nvSpPr>
          <p:cNvPr id="12" name="Title 10">
            <a:extLst>
              <a:ext uri="{FF2B5EF4-FFF2-40B4-BE49-F238E27FC236}">
                <a16:creationId xmlns:a16="http://schemas.microsoft.com/office/drawing/2014/main" id="{6D059230-65EE-0A6E-0DD6-F99153826838}"/>
              </a:ext>
            </a:extLst>
          </p:cNvPr>
          <p:cNvSpPr>
            <a:spLocks noGrp="1"/>
          </p:cNvSpPr>
          <p:nvPr>
            <p:ph type="title"/>
          </p:nvPr>
        </p:nvSpPr>
        <p:spPr>
          <a:xfrm>
            <a:off x="2209800" y="333532"/>
            <a:ext cx="6171690" cy="1325563"/>
          </a:xfrm>
        </p:spPr>
        <p:txBody>
          <a:bodyPr>
            <a:normAutofit/>
          </a:bodyPr>
          <a:lstStyle/>
          <a:p>
            <a:pPr algn="ctr">
              <a:lnSpc>
                <a:spcPct val="100000"/>
              </a:lnSpc>
            </a:pPr>
            <a:r>
              <a:rPr lang="en-US" sz="3000"/>
              <a:t>II. NHỮNG CÔNG NGHỆ ĐƯỢC SỬ DỤNG</a:t>
            </a:r>
          </a:p>
        </p:txBody>
      </p:sp>
    </p:spTree>
    <p:extLst>
      <p:ext uri="{BB962C8B-B14F-4D97-AF65-F5344CB8AC3E}">
        <p14:creationId xmlns:p14="http://schemas.microsoft.com/office/powerpoint/2010/main" val="708258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AB5FA-C64E-F9FF-DC55-DF787A930D08}"/>
              </a:ext>
            </a:extLst>
          </p:cNvPr>
          <p:cNvSpPr>
            <a:spLocks noGrp="1"/>
          </p:cNvSpPr>
          <p:nvPr>
            <p:ph idx="1"/>
          </p:nvPr>
        </p:nvSpPr>
        <p:spPr>
          <a:xfrm>
            <a:off x="3834583" y="1993880"/>
            <a:ext cx="8209323" cy="4210275"/>
          </a:xfrm>
        </p:spPr>
        <p:txBody>
          <a:bodyPr>
            <a:normAutofit/>
          </a:bodyPr>
          <a:lstStyle/>
          <a:p>
            <a:pPr indent="356870" algn="just">
              <a:lnSpc>
                <a:spcPct val="150000"/>
              </a:lnSpc>
            </a:pPr>
            <a:r>
              <a:rPr lang="en-US" sz="2400">
                <a:solidFill>
                  <a:srgbClr val="000000"/>
                </a:solidFill>
                <a:effectLst/>
                <a:latin typeface="Times New Roman" panose="02020603050405020304" pitchFamily="18" charset="0"/>
                <a:ea typeface="Times New Roman" panose="02020603050405020304" pitchFamily="18" charset="0"/>
              </a:rPr>
              <a:t>Java là một trong những ngôn ngữ lập trình hướng đối tượng. Nó được sử dụng trong phát triển phần mềm, trang web, game hay ứng dụng trên các thiết bị di động.</a:t>
            </a:r>
            <a:endParaRPr lang="en-US" sz="2400">
              <a:effectLst/>
              <a:latin typeface="Times New Roman" panose="02020603050405020304" pitchFamily="18" charset="0"/>
              <a:ea typeface="Times New Roman" panose="02020603050405020304" pitchFamily="18" charset="0"/>
            </a:endParaRPr>
          </a:p>
          <a:p>
            <a:pPr indent="356870" algn="just">
              <a:lnSpc>
                <a:spcPct val="150000"/>
              </a:lnSpc>
            </a:pPr>
            <a:r>
              <a:rPr lang="en-US" sz="2400">
                <a:solidFill>
                  <a:srgbClr val="000000"/>
                </a:solidFill>
                <a:effectLst/>
                <a:latin typeface="Times New Roman" panose="02020603050405020304" pitchFamily="18" charset="0"/>
                <a:ea typeface="Times New Roman" panose="02020603050405020304" pitchFamily="18" charset="0"/>
              </a:rPr>
              <a:t>Chương trình phần mềm viết bằng Java có thể chạy trên mọi nền tảng khác nhau thông qua một môi trường thực thi với điều kiện có môi trường thực thi thích hợp hỗ trợ nền tảng đó.</a:t>
            </a:r>
            <a:endParaRPr lang="en-US" sz="2400">
              <a:effectLst/>
              <a:latin typeface="Times New Roman" panose="02020603050405020304" pitchFamily="18" charset="0"/>
              <a:ea typeface="Times New Roman" panose="02020603050405020304" pitchFamily="18" charset="0"/>
            </a:endParaRPr>
          </a:p>
        </p:txBody>
      </p:sp>
      <p:pic>
        <p:nvPicPr>
          <p:cNvPr id="4" name="Picture 2">
            <a:extLst>
              <a:ext uri="{FF2B5EF4-FFF2-40B4-BE49-F238E27FC236}">
                <a16:creationId xmlns:a16="http://schemas.microsoft.com/office/drawing/2014/main" id="{63843CA2-E878-635E-9A7F-937CE86456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392187" y="2930014"/>
            <a:ext cx="3447469" cy="21546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7974F7-9F02-493A-251B-3446A651F81D}"/>
              </a:ext>
            </a:extLst>
          </p:cNvPr>
          <p:cNvSpPr txBox="1"/>
          <p:nvPr/>
        </p:nvSpPr>
        <p:spPr>
          <a:xfrm>
            <a:off x="486696" y="5258850"/>
            <a:ext cx="3094704" cy="523220"/>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Logo của ngôn ngữ Java là ly cà phê quen thuộc</a:t>
            </a:r>
          </a:p>
        </p:txBody>
      </p:sp>
      <p:sp>
        <p:nvSpPr>
          <p:cNvPr id="15" name="Slide Number Placeholder 1">
            <a:extLst>
              <a:ext uri="{FF2B5EF4-FFF2-40B4-BE49-F238E27FC236}">
                <a16:creationId xmlns:a16="http://schemas.microsoft.com/office/drawing/2014/main" id="{0D9E2111-AC81-69E8-3835-DD5B120ED089}"/>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11</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Date Placeholder 6">
            <a:extLst>
              <a:ext uri="{FF2B5EF4-FFF2-40B4-BE49-F238E27FC236}">
                <a16:creationId xmlns:a16="http://schemas.microsoft.com/office/drawing/2014/main" id="{AF8D9CBE-C583-1747-9A0C-09F14ADADEE3}"/>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Date Placeholder 6">
            <a:extLst>
              <a:ext uri="{FF2B5EF4-FFF2-40B4-BE49-F238E27FC236}">
                <a16:creationId xmlns:a16="http://schemas.microsoft.com/office/drawing/2014/main" id="{37F36749-CE75-FE7D-EC3C-1ADB199ECDB1}"/>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1C967DE4-8061-D97A-D4FE-26CA6C9FAD5F}"/>
              </a:ext>
            </a:extLst>
          </p:cNvPr>
          <p:cNvSpPr txBox="1">
            <a:spLocks/>
          </p:cNvSpPr>
          <p:nvPr/>
        </p:nvSpPr>
        <p:spPr>
          <a:xfrm>
            <a:off x="88467" y="2382205"/>
            <a:ext cx="3746116" cy="3945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4. Ngôn ngữ Java</a:t>
            </a:r>
          </a:p>
        </p:txBody>
      </p:sp>
      <p:sp>
        <p:nvSpPr>
          <p:cNvPr id="16" name="Title 10">
            <a:extLst>
              <a:ext uri="{FF2B5EF4-FFF2-40B4-BE49-F238E27FC236}">
                <a16:creationId xmlns:a16="http://schemas.microsoft.com/office/drawing/2014/main" id="{4E625DBC-F5E7-FDF2-51E4-63BDEB32F310}"/>
              </a:ext>
            </a:extLst>
          </p:cNvPr>
          <p:cNvSpPr>
            <a:spLocks noGrp="1"/>
          </p:cNvSpPr>
          <p:nvPr>
            <p:ph type="title"/>
          </p:nvPr>
        </p:nvSpPr>
        <p:spPr>
          <a:xfrm>
            <a:off x="2209800" y="333532"/>
            <a:ext cx="6171690" cy="1325563"/>
          </a:xfrm>
        </p:spPr>
        <p:txBody>
          <a:bodyPr>
            <a:normAutofit/>
          </a:bodyPr>
          <a:lstStyle/>
          <a:p>
            <a:pPr algn="ctr">
              <a:lnSpc>
                <a:spcPct val="100000"/>
              </a:lnSpc>
            </a:pPr>
            <a:r>
              <a:rPr lang="en-US" sz="3000"/>
              <a:t>II. NHỮNG CÔNG NGHỆ ĐƯỢC SỬ DỤNG</a:t>
            </a:r>
          </a:p>
        </p:txBody>
      </p:sp>
    </p:spTree>
    <p:extLst>
      <p:ext uri="{BB962C8B-B14F-4D97-AF65-F5344CB8AC3E}">
        <p14:creationId xmlns:p14="http://schemas.microsoft.com/office/powerpoint/2010/main" val="4215139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AB5FA-C64E-F9FF-DC55-DF787A930D08}"/>
              </a:ext>
            </a:extLst>
          </p:cNvPr>
          <p:cNvSpPr>
            <a:spLocks noGrp="1"/>
          </p:cNvSpPr>
          <p:nvPr>
            <p:ph idx="1"/>
          </p:nvPr>
        </p:nvSpPr>
        <p:spPr>
          <a:xfrm>
            <a:off x="4453684" y="2702161"/>
            <a:ext cx="7688216" cy="3195340"/>
          </a:xfrm>
        </p:spPr>
        <p:txBody>
          <a:bodyPr>
            <a:normAutofit/>
          </a:bodyPr>
          <a:lstStyle/>
          <a:p>
            <a:pPr>
              <a:lnSpc>
                <a:spcPct val="130000"/>
              </a:lnSpc>
            </a:pPr>
            <a:r>
              <a:rPr lang="en-US" sz="2200">
                <a:solidFill>
                  <a:srgbClr val="505050"/>
                </a:solidFill>
              </a:rPr>
              <a:t>Spring được xem là một Framework có vai trò phát triển cho các ứng dụng Java.</a:t>
            </a:r>
          </a:p>
          <a:p>
            <a:pPr>
              <a:lnSpc>
                <a:spcPct val="130000"/>
              </a:lnSpc>
            </a:pPr>
            <a:r>
              <a:rPr lang="en-US" sz="2200">
                <a:solidFill>
                  <a:srgbClr val="505050"/>
                </a:solidFill>
              </a:rPr>
              <a:t>Spring MVC là một trong những mô hình ứng dụng được xây dựng theo cấu trúc MVC (Model-View-Controller).</a:t>
            </a:r>
          </a:p>
          <a:p>
            <a:pPr>
              <a:lnSpc>
                <a:spcPct val="130000"/>
              </a:lnSpc>
            </a:pPr>
            <a:r>
              <a:rPr lang="en-US" sz="2200">
                <a:solidFill>
                  <a:srgbClr val="505050"/>
                </a:solidFill>
              </a:rPr>
              <a:t>Spring Boot là một Spring framework được coi như là điểm khởi đầu để xây dựng tất cả các ứng dụng dựa trên nền tảng Spring.</a:t>
            </a:r>
          </a:p>
        </p:txBody>
      </p:sp>
      <p:pic>
        <p:nvPicPr>
          <p:cNvPr id="1026" name="Picture 2">
            <a:extLst>
              <a:ext uri="{FF2B5EF4-FFF2-40B4-BE49-F238E27FC236}">
                <a16:creationId xmlns:a16="http://schemas.microsoft.com/office/drawing/2014/main" id="{E3A20AF3-8650-CDF7-7B4E-8D30CA117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95587" y="2994826"/>
            <a:ext cx="2610011" cy="26100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F2C157-EEC7-711A-0243-D680B02BA934}"/>
              </a:ext>
            </a:extLst>
          </p:cNvPr>
          <p:cNvSpPr txBox="1"/>
          <p:nvPr/>
        </p:nvSpPr>
        <p:spPr>
          <a:xfrm>
            <a:off x="404707" y="5680935"/>
            <a:ext cx="3281517"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Logo Spring Framework</a:t>
            </a:r>
          </a:p>
        </p:txBody>
      </p:sp>
      <p:sp>
        <p:nvSpPr>
          <p:cNvPr id="9" name="Slide Number Placeholder 1">
            <a:extLst>
              <a:ext uri="{FF2B5EF4-FFF2-40B4-BE49-F238E27FC236}">
                <a16:creationId xmlns:a16="http://schemas.microsoft.com/office/drawing/2014/main" id="{DA1D0534-CC58-4E0C-5018-E8E980C80856}"/>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12</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Date Placeholder 6">
            <a:extLst>
              <a:ext uri="{FF2B5EF4-FFF2-40B4-BE49-F238E27FC236}">
                <a16:creationId xmlns:a16="http://schemas.microsoft.com/office/drawing/2014/main" id="{BE47E334-FE25-5210-93C9-2932611D763E}"/>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Date Placeholder 6">
            <a:extLst>
              <a:ext uri="{FF2B5EF4-FFF2-40B4-BE49-F238E27FC236}">
                <a16:creationId xmlns:a16="http://schemas.microsoft.com/office/drawing/2014/main" id="{8A3DB1C5-3BFE-8263-4E6A-8392AAC2AD6F}"/>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Title 1">
            <a:extLst>
              <a:ext uri="{FF2B5EF4-FFF2-40B4-BE49-F238E27FC236}">
                <a16:creationId xmlns:a16="http://schemas.microsoft.com/office/drawing/2014/main" id="{890A8579-2591-FA9C-D551-126F282B0194}"/>
              </a:ext>
            </a:extLst>
          </p:cNvPr>
          <p:cNvSpPr txBox="1">
            <a:spLocks/>
          </p:cNvSpPr>
          <p:nvPr/>
        </p:nvSpPr>
        <p:spPr>
          <a:xfrm>
            <a:off x="148094" y="2388966"/>
            <a:ext cx="3746116" cy="3945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5. Spring Framework</a:t>
            </a:r>
          </a:p>
        </p:txBody>
      </p:sp>
      <p:sp>
        <p:nvSpPr>
          <p:cNvPr id="15" name="Title 10">
            <a:extLst>
              <a:ext uri="{FF2B5EF4-FFF2-40B4-BE49-F238E27FC236}">
                <a16:creationId xmlns:a16="http://schemas.microsoft.com/office/drawing/2014/main" id="{C861E839-5C6A-9007-0471-1CAC93ABF786}"/>
              </a:ext>
            </a:extLst>
          </p:cNvPr>
          <p:cNvSpPr>
            <a:spLocks noGrp="1"/>
          </p:cNvSpPr>
          <p:nvPr>
            <p:ph type="title"/>
          </p:nvPr>
        </p:nvSpPr>
        <p:spPr>
          <a:xfrm>
            <a:off x="2209800" y="333532"/>
            <a:ext cx="6171690" cy="1325563"/>
          </a:xfrm>
        </p:spPr>
        <p:txBody>
          <a:bodyPr>
            <a:normAutofit/>
          </a:bodyPr>
          <a:lstStyle/>
          <a:p>
            <a:pPr algn="ctr">
              <a:lnSpc>
                <a:spcPct val="100000"/>
              </a:lnSpc>
            </a:pPr>
            <a:r>
              <a:rPr lang="en-US" sz="3000"/>
              <a:t>II. NHỮNG CÔNG NGHỆ ĐƯỢC SỬ DỤNG</a:t>
            </a:r>
          </a:p>
        </p:txBody>
      </p:sp>
    </p:spTree>
    <p:extLst>
      <p:ext uri="{BB962C8B-B14F-4D97-AF65-F5344CB8AC3E}">
        <p14:creationId xmlns:p14="http://schemas.microsoft.com/office/powerpoint/2010/main" val="9036844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C475B8F5-9CAB-CAC7-E179-65EB63B9FA3A}"/>
              </a:ext>
            </a:extLst>
          </p:cNvPr>
          <p:cNvGraphicFramePr/>
          <p:nvPr>
            <p:extLst>
              <p:ext uri="{D42A27DB-BD31-4B8C-83A1-F6EECF244321}">
                <p14:modId xmlns:p14="http://schemas.microsoft.com/office/powerpoint/2010/main" val="2948152035"/>
              </p:ext>
            </p:extLst>
          </p:nvPr>
        </p:nvGraphicFramePr>
        <p:xfrm>
          <a:off x="2675244" y="2310581"/>
          <a:ext cx="6841512" cy="3711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D14D0EB1-975B-47D9-14FB-5067DD6873EA}"/>
              </a:ext>
            </a:extLst>
          </p:cNvPr>
          <p:cNvSpPr>
            <a:spLocks noGrp="1"/>
          </p:cNvSpPr>
          <p:nvPr>
            <p:ph type="title"/>
          </p:nvPr>
        </p:nvSpPr>
        <p:spPr>
          <a:xfrm>
            <a:off x="1817112" y="400986"/>
            <a:ext cx="6658295" cy="1325563"/>
          </a:xfrm>
        </p:spPr>
        <p:txBody>
          <a:bodyPr>
            <a:normAutofit/>
          </a:bodyPr>
          <a:lstStyle/>
          <a:p>
            <a:pPr algn="ctr">
              <a:lnSpc>
                <a:spcPct val="100000"/>
              </a:lnSpc>
            </a:pPr>
            <a:r>
              <a:rPr lang="en-US" sz="3000"/>
              <a:t>III. PHÂN TÍCH THIẾT KẾ HỆ THỐNG</a:t>
            </a:r>
          </a:p>
        </p:txBody>
      </p:sp>
      <p:sp>
        <p:nvSpPr>
          <p:cNvPr id="7" name="Slide Number Placeholder 1">
            <a:extLst>
              <a:ext uri="{FF2B5EF4-FFF2-40B4-BE49-F238E27FC236}">
                <a16:creationId xmlns:a16="http://schemas.microsoft.com/office/drawing/2014/main" id="{8F9B0780-BCE9-DD9B-D8F4-2CDF045DD819}"/>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13</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8D4D53DC-AF3B-B2D4-231E-9BDF85CC0066}"/>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Date Placeholder 6">
            <a:extLst>
              <a:ext uri="{FF2B5EF4-FFF2-40B4-BE49-F238E27FC236}">
                <a16:creationId xmlns:a16="http://schemas.microsoft.com/office/drawing/2014/main" id="{4718ED68-3E3C-8AB7-C5E5-81B29FF09A40}"/>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6992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graphicEl>
                                              <a:dgm id="{9AC295E4-4C3A-42C5-8567-C4DA33277B96}"/>
                                            </p:graphicEl>
                                          </p:spTgt>
                                        </p:tgtEl>
                                        <p:attrNameLst>
                                          <p:attrName>style.visibility</p:attrName>
                                        </p:attrNameLst>
                                      </p:cBhvr>
                                      <p:to>
                                        <p:strVal val="visible"/>
                                      </p:to>
                                    </p:set>
                                    <p:anim calcmode="lin" valueType="num">
                                      <p:cBhvr>
                                        <p:cTn id="7" dur="500" fill="hold"/>
                                        <p:tgtEl>
                                          <p:spTgt spid="11">
                                            <p:graphicEl>
                                              <a:dgm id="{9AC295E4-4C3A-42C5-8567-C4DA33277B96}"/>
                                            </p:graphicEl>
                                          </p:spTgt>
                                        </p:tgtEl>
                                        <p:attrNameLst>
                                          <p:attrName>ppt_w</p:attrName>
                                        </p:attrNameLst>
                                      </p:cBhvr>
                                      <p:tavLst>
                                        <p:tav tm="0">
                                          <p:val>
                                            <p:fltVal val="0"/>
                                          </p:val>
                                        </p:tav>
                                        <p:tav tm="100000">
                                          <p:val>
                                            <p:strVal val="#ppt_w"/>
                                          </p:val>
                                        </p:tav>
                                      </p:tavLst>
                                    </p:anim>
                                    <p:anim calcmode="lin" valueType="num">
                                      <p:cBhvr>
                                        <p:cTn id="8" dur="500" fill="hold"/>
                                        <p:tgtEl>
                                          <p:spTgt spid="11">
                                            <p:graphicEl>
                                              <a:dgm id="{9AC295E4-4C3A-42C5-8567-C4DA33277B96}"/>
                                            </p:graphicEl>
                                          </p:spTgt>
                                        </p:tgtEl>
                                        <p:attrNameLst>
                                          <p:attrName>ppt_h</p:attrName>
                                        </p:attrNameLst>
                                      </p:cBhvr>
                                      <p:tavLst>
                                        <p:tav tm="0">
                                          <p:val>
                                            <p:fltVal val="0"/>
                                          </p:val>
                                        </p:tav>
                                        <p:tav tm="100000">
                                          <p:val>
                                            <p:strVal val="#ppt_h"/>
                                          </p:val>
                                        </p:tav>
                                      </p:tavLst>
                                    </p:anim>
                                    <p:animEffect transition="in" filter="fade">
                                      <p:cBhvr>
                                        <p:cTn id="9" dur="500"/>
                                        <p:tgtEl>
                                          <p:spTgt spid="11">
                                            <p:graphicEl>
                                              <a:dgm id="{9AC295E4-4C3A-42C5-8567-C4DA33277B96}"/>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graphicEl>
                                              <a:dgm id="{5225012C-C0E6-4EDE-B672-68EA914C251B}"/>
                                            </p:graphicEl>
                                          </p:spTgt>
                                        </p:tgtEl>
                                        <p:attrNameLst>
                                          <p:attrName>style.visibility</p:attrName>
                                        </p:attrNameLst>
                                      </p:cBhvr>
                                      <p:to>
                                        <p:strVal val="visible"/>
                                      </p:to>
                                    </p:set>
                                    <p:anim calcmode="lin" valueType="num">
                                      <p:cBhvr>
                                        <p:cTn id="14" dur="500" fill="hold"/>
                                        <p:tgtEl>
                                          <p:spTgt spid="11">
                                            <p:graphicEl>
                                              <a:dgm id="{5225012C-C0E6-4EDE-B672-68EA914C251B}"/>
                                            </p:graphicEl>
                                          </p:spTgt>
                                        </p:tgtEl>
                                        <p:attrNameLst>
                                          <p:attrName>ppt_w</p:attrName>
                                        </p:attrNameLst>
                                      </p:cBhvr>
                                      <p:tavLst>
                                        <p:tav tm="0">
                                          <p:val>
                                            <p:fltVal val="0"/>
                                          </p:val>
                                        </p:tav>
                                        <p:tav tm="100000">
                                          <p:val>
                                            <p:strVal val="#ppt_w"/>
                                          </p:val>
                                        </p:tav>
                                      </p:tavLst>
                                    </p:anim>
                                    <p:anim calcmode="lin" valueType="num">
                                      <p:cBhvr>
                                        <p:cTn id="15" dur="500" fill="hold"/>
                                        <p:tgtEl>
                                          <p:spTgt spid="11">
                                            <p:graphicEl>
                                              <a:dgm id="{5225012C-C0E6-4EDE-B672-68EA914C251B}"/>
                                            </p:graphicEl>
                                          </p:spTgt>
                                        </p:tgtEl>
                                        <p:attrNameLst>
                                          <p:attrName>ppt_h</p:attrName>
                                        </p:attrNameLst>
                                      </p:cBhvr>
                                      <p:tavLst>
                                        <p:tav tm="0">
                                          <p:val>
                                            <p:fltVal val="0"/>
                                          </p:val>
                                        </p:tav>
                                        <p:tav tm="100000">
                                          <p:val>
                                            <p:strVal val="#ppt_h"/>
                                          </p:val>
                                        </p:tav>
                                      </p:tavLst>
                                    </p:anim>
                                    <p:animEffect transition="in" filter="fade">
                                      <p:cBhvr>
                                        <p:cTn id="16" dur="500"/>
                                        <p:tgtEl>
                                          <p:spTgt spid="11">
                                            <p:graphicEl>
                                              <a:dgm id="{5225012C-C0E6-4EDE-B672-68EA914C251B}"/>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graphicEl>
                                              <a:dgm id="{ADFE6775-70ED-44A8-97C0-C609143934FD}"/>
                                            </p:graphicEl>
                                          </p:spTgt>
                                        </p:tgtEl>
                                        <p:attrNameLst>
                                          <p:attrName>style.visibility</p:attrName>
                                        </p:attrNameLst>
                                      </p:cBhvr>
                                      <p:to>
                                        <p:strVal val="visible"/>
                                      </p:to>
                                    </p:set>
                                    <p:anim calcmode="lin" valueType="num">
                                      <p:cBhvr>
                                        <p:cTn id="21" dur="500" fill="hold"/>
                                        <p:tgtEl>
                                          <p:spTgt spid="11">
                                            <p:graphicEl>
                                              <a:dgm id="{ADFE6775-70ED-44A8-97C0-C609143934FD}"/>
                                            </p:graphicEl>
                                          </p:spTgt>
                                        </p:tgtEl>
                                        <p:attrNameLst>
                                          <p:attrName>ppt_w</p:attrName>
                                        </p:attrNameLst>
                                      </p:cBhvr>
                                      <p:tavLst>
                                        <p:tav tm="0">
                                          <p:val>
                                            <p:fltVal val="0"/>
                                          </p:val>
                                        </p:tav>
                                        <p:tav tm="100000">
                                          <p:val>
                                            <p:strVal val="#ppt_w"/>
                                          </p:val>
                                        </p:tav>
                                      </p:tavLst>
                                    </p:anim>
                                    <p:anim calcmode="lin" valueType="num">
                                      <p:cBhvr>
                                        <p:cTn id="22" dur="500" fill="hold"/>
                                        <p:tgtEl>
                                          <p:spTgt spid="11">
                                            <p:graphicEl>
                                              <a:dgm id="{ADFE6775-70ED-44A8-97C0-C609143934FD}"/>
                                            </p:graphicEl>
                                          </p:spTgt>
                                        </p:tgtEl>
                                        <p:attrNameLst>
                                          <p:attrName>ppt_h</p:attrName>
                                        </p:attrNameLst>
                                      </p:cBhvr>
                                      <p:tavLst>
                                        <p:tav tm="0">
                                          <p:val>
                                            <p:fltVal val="0"/>
                                          </p:val>
                                        </p:tav>
                                        <p:tav tm="100000">
                                          <p:val>
                                            <p:strVal val="#ppt_h"/>
                                          </p:val>
                                        </p:tav>
                                      </p:tavLst>
                                    </p:anim>
                                    <p:animEffect transition="in" filter="fade">
                                      <p:cBhvr>
                                        <p:cTn id="23" dur="500"/>
                                        <p:tgtEl>
                                          <p:spTgt spid="11">
                                            <p:graphicEl>
                                              <a:dgm id="{ADFE6775-70ED-44A8-97C0-C609143934F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24">
            <a:extLst>
              <a:ext uri="{FF2B5EF4-FFF2-40B4-BE49-F238E27FC236}">
                <a16:creationId xmlns:a16="http://schemas.microsoft.com/office/drawing/2014/main" id="{A8B09EFC-5330-EF0E-477C-F93556C11862}"/>
              </a:ext>
            </a:extLst>
          </p:cNvPr>
          <p:cNvSpPr/>
          <p:nvPr/>
        </p:nvSpPr>
        <p:spPr>
          <a:xfrm>
            <a:off x="4454013" y="1975832"/>
            <a:ext cx="3117273" cy="905020"/>
          </a:xfrm>
          <a:prstGeom prst="rect">
            <a:avLst/>
          </a:prstGeom>
          <a:solidFill>
            <a:srgbClr val="FF0000"/>
          </a:solidFill>
          <a:ln w="25400"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QUẢN LÝ MUA BÁN HÀNG</a:t>
            </a:r>
          </a:p>
        </p:txBody>
      </p:sp>
      <p:cxnSp>
        <p:nvCxnSpPr>
          <p:cNvPr id="7" name="Straight Connector 6">
            <a:extLst>
              <a:ext uri="{FF2B5EF4-FFF2-40B4-BE49-F238E27FC236}">
                <a16:creationId xmlns:a16="http://schemas.microsoft.com/office/drawing/2014/main" id="{5628F5A8-85AB-1353-07A7-54CF9C5DA5D1}"/>
              </a:ext>
            </a:extLst>
          </p:cNvPr>
          <p:cNvCxnSpPr>
            <a:cxnSpLocks/>
            <a:stCxn id="5" idx="2"/>
          </p:cNvCxnSpPr>
          <p:nvPr/>
        </p:nvCxnSpPr>
        <p:spPr>
          <a:xfrm>
            <a:off x="6012650" y="2880852"/>
            <a:ext cx="0" cy="235982"/>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7BD16FB-8480-5B62-7AA9-D9A68E1EC161}"/>
              </a:ext>
            </a:extLst>
          </p:cNvPr>
          <p:cNvCxnSpPr>
            <a:cxnSpLocks/>
          </p:cNvCxnSpPr>
          <p:nvPr/>
        </p:nvCxnSpPr>
        <p:spPr>
          <a:xfrm flipH="1" flipV="1">
            <a:off x="1583000" y="3124201"/>
            <a:ext cx="9278540" cy="1"/>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5C30410-0FA1-FD53-AEAA-8A444BB1F1C1}"/>
              </a:ext>
            </a:extLst>
          </p:cNvPr>
          <p:cNvCxnSpPr>
            <a:cxnSpLocks/>
          </p:cNvCxnSpPr>
          <p:nvPr/>
        </p:nvCxnSpPr>
        <p:spPr>
          <a:xfrm>
            <a:off x="1583000" y="3124202"/>
            <a:ext cx="0" cy="304798"/>
          </a:xfrm>
          <a:prstGeom prst="line">
            <a:avLst/>
          </a:prstGeom>
        </p:spPr>
        <p:style>
          <a:lnRef idx="3">
            <a:schemeClr val="dk1"/>
          </a:lnRef>
          <a:fillRef idx="0">
            <a:schemeClr val="dk1"/>
          </a:fillRef>
          <a:effectRef idx="2">
            <a:schemeClr val="dk1"/>
          </a:effectRef>
          <a:fontRef idx="minor">
            <a:schemeClr val="tx1"/>
          </a:fontRef>
        </p:style>
      </p:cxnSp>
      <p:sp>
        <p:nvSpPr>
          <p:cNvPr id="17" name="Google Shape;209;p24">
            <a:extLst>
              <a:ext uri="{FF2B5EF4-FFF2-40B4-BE49-F238E27FC236}">
                <a16:creationId xmlns:a16="http://schemas.microsoft.com/office/drawing/2014/main" id="{8D6B9F17-83CC-6083-5FEC-D858DAD2DB48}"/>
              </a:ext>
            </a:extLst>
          </p:cNvPr>
          <p:cNvSpPr/>
          <p:nvPr/>
        </p:nvSpPr>
        <p:spPr>
          <a:xfrm>
            <a:off x="3801875" y="3430021"/>
            <a:ext cx="2099186" cy="905020"/>
          </a:xfrm>
          <a:prstGeom prst="rect">
            <a:avLst/>
          </a:prstGeom>
          <a:solidFill>
            <a:srgbClr val="0070C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Quản lý sản phẩm</a:t>
            </a:r>
            <a:endParaRPr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18" name="Straight Connector 17">
            <a:extLst>
              <a:ext uri="{FF2B5EF4-FFF2-40B4-BE49-F238E27FC236}">
                <a16:creationId xmlns:a16="http://schemas.microsoft.com/office/drawing/2014/main" id="{A274D524-310C-C78C-7920-F2276E220FE0}"/>
              </a:ext>
            </a:extLst>
          </p:cNvPr>
          <p:cNvCxnSpPr>
            <a:cxnSpLocks/>
            <a:stCxn id="17" idx="2"/>
          </p:cNvCxnSpPr>
          <p:nvPr/>
        </p:nvCxnSpPr>
        <p:spPr>
          <a:xfrm flipH="1">
            <a:off x="3954276" y="4335041"/>
            <a:ext cx="897192" cy="55507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3B1194CF-F75D-6F06-1F0F-FD7799DED6C7}"/>
              </a:ext>
            </a:extLst>
          </p:cNvPr>
          <p:cNvCxnSpPr>
            <a:cxnSpLocks/>
          </p:cNvCxnSpPr>
          <p:nvPr/>
        </p:nvCxnSpPr>
        <p:spPr>
          <a:xfrm>
            <a:off x="4917839" y="4335041"/>
            <a:ext cx="0" cy="548148"/>
          </a:xfrm>
          <a:prstGeom prst="line">
            <a:avLst/>
          </a:prstGeom>
        </p:spPr>
        <p:style>
          <a:lnRef idx="3">
            <a:schemeClr val="dk1"/>
          </a:lnRef>
          <a:fillRef idx="0">
            <a:schemeClr val="dk1"/>
          </a:fillRef>
          <a:effectRef idx="2">
            <a:schemeClr val="dk1"/>
          </a:effectRef>
          <a:fontRef idx="minor">
            <a:schemeClr val="tx1"/>
          </a:fontRef>
        </p:style>
      </p:cxnSp>
      <p:sp>
        <p:nvSpPr>
          <p:cNvPr id="23" name="Google Shape;209;p24">
            <a:extLst>
              <a:ext uri="{FF2B5EF4-FFF2-40B4-BE49-F238E27FC236}">
                <a16:creationId xmlns:a16="http://schemas.microsoft.com/office/drawing/2014/main" id="{C0B4D30D-2FF4-9540-7329-95BB5AF47A11}"/>
              </a:ext>
            </a:extLst>
          </p:cNvPr>
          <p:cNvSpPr/>
          <p:nvPr/>
        </p:nvSpPr>
        <p:spPr>
          <a:xfrm>
            <a:off x="3425795" y="4890111"/>
            <a:ext cx="899650" cy="1146115"/>
          </a:xfrm>
          <a:prstGeom prst="rect">
            <a:avLst/>
          </a:prstGeom>
          <a:solidFill>
            <a:srgbClr val="7030A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Thêm sản phẩm</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sp>
        <p:nvSpPr>
          <p:cNvPr id="24" name="Google Shape;209;p24">
            <a:extLst>
              <a:ext uri="{FF2B5EF4-FFF2-40B4-BE49-F238E27FC236}">
                <a16:creationId xmlns:a16="http://schemas.microsoft.com/office/drawing/2014/main" id="{0A802575-4F31-EC3B-D0E2-7B9CDAB40249}"/>
              </a:ext>
            </a:extLst>
          </p:cNvPr>
          <p:cNvSpPr/>
          <p:nvPr/>
        </p:nvSpPr>
        <p:spPr>
          <a:xfrm>
            <a:off x="4509799" y="4883189"/>
            <a:ext cx="899650" cy="1146115"/>
          </a:xfrm>
          <a:prstGeom prst="rect">
            <a:avLst/>
          </a:prstGeom>
          <a:solidFill>
            <a:schemeClr val="bg2">
              <a:lumMod val="50000"/>
            </a:schemeClr>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Sửa thông tin sản phẩm</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29" name="Straight Connector 28">
            <a:extLst>
              <a:ext uri="{FF2B5EF4-FFF2-40B4-BE49-F238E27FC236}">
                <a16:creationId xmlns:a16="http://schemas.microsoft.com/office/drawing/2014/main" id="{2C0C3791-420F-2519-956A-1005DDC01777}"/>
              </a:ext>
            </a:extLst>
          </p:cNvPr>
          <p:cNvCxnSpPr>
            <a:cxnSpLocks/>
          </p:cNvCxnSpPr>
          <p:nvPr/>
        </p:nvCxnSpPr>
        <p:spPr>
          <a:xfrm flipH="1" flipV="1">
            <a:off x="4923357" y="4331580"/>
            <a:ext cx="1130105" cy="551609"/>
          </a:xfrm>
          <a:prstGeom prst="line">
            <a:avLst/>
          </a:prstGeom>
        </p:spPr>
        <p:style>
          <a:lnRef idx="3">
            <a:schemeClr val="dk1"/>
          </a:lnRef>
          <a:fillRef idx="0">
            <a:schemeClr val="dk1"/>
          </a:fillRef>
          <a:effectRef idx="2">
            <a:schemeClr val="dk1"/>
          </a:effectRef>
          <a:fontRef idx="minor">
            <a:schemeClr val="tx1"/>
          </a:fontRef>
        </p:style>
      </p:cxnSp>
      <p:sp>
        <p:nvSpPr>
          <p:cNvPr id="32" name="Google Shape;209;p24">
            <a:extLst>
              <a:ext uri="{FF2B5EF4-FFF2-40B4-BE49-F238E27FC236}">
                <a16:creationId xmlns:a16="http://schemas.microsoft.com/office/drawing/2014/main" id="{B2157A69-D128-B84B-70B8-2A17FB3BC393}"/>
              </a:ext>
            </a:extLst>
          </p:cNvPr>
          <p:cNvSpPr/>
          <p:nvPr/>
        </p:nvSpPr>
        <p:spPr>
          <a:xfrm>
            <a:off x="5606100" y="4888109"/>
            <a:ext cx="1022549" cy="1146115"/>
          </a:xfrm>
          <a:prstGeom prst="rect">
            <a:avLst/>
          </a:prstGeom>
          <a:solidFill>
            <a:schemeClr val="accent6">
              <a:lumMod val="75000"/>
            </a:schemeClr>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Vô hiệu hóa sản phẩm</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33" name="Straight Connector 32">
            <a:extLst>
              <a:ext uri="{FF2B5EF4-FFF2-40B4-BE49-F238E27FC236}">
                <a16:creationId xmlns:a16="http://schemas.microsoft.com/office/drawing/2014/main" id="{77F7D7AE-45AE-DA46-416A-A708F55EE65D}"/>
              </a:ext>
            </a:extLst>
          </p:cNvPr>
          <p:cNvCxnSpPr>
            <a:cxnSpLocks/>
          </p:cNvCxnSpPr>
          <p:nvPr/>
        </p:nvCxnSpPr>
        <p:spPr>
          <a:xfrm>
            <a:off x="4917839" y="3124201"/>
            <a:ext cx="0" cy="304798"/>
          </a:xfrm>
          <a:prstGeom prst="line">
            <a:avLst/>
          </a:prstGeom>
        </p:spPr>
        <p:style>
          <a:lnRef idx="3">
            <a:schemeClr val="dk1"/>
          </a:lnRef>
          <a:fillRef idx="0">
            <a:schemeClr val="dk1"/>
          </a:fillRef>
          <a:effectRef idx="2">
            <a:schemeClr val="dk1"/>
          </a:effectRef>
          <a:fontRef idx="minor">
            <a:schemeClr val="tx1"/>
          </a:fontRef>
        </p:style>
      </p:cxnSp>
      <p:sp>
        <p:nvSpPr>
          <p:cNvPr id="34" name="Google Shape;209;p24">
            <a:extLst>
              <a:ext uri="{FF2B5EF4-FFF2-40B4-BE49-F238E27FC236}">
                <a16:creationId xmlns:a16="http://schemas.microsoft.com/office/drawing/2014/main" id="{BD5D2CF2-10B8-9695-F0FB-BE77EDD7EF78}"/>
              </a:ext>
            </a:extLst>
          </p:cNvPr>
          <p:cNvSpPr/>
          <p:nvPr/>
        </p:nvSpPr>
        <p:spPr>
          <a:xfrm>
            <a:off x="6838925" y="3432915"/>
            <a:ext cx="2099186" cy="905020"/>
          </a:xfrm>
          <a:prstGeom prst="rect">
            <a:avLst/>
          </a:prstGeom>
          <a:solidFill>
            <a:srgbClr val="0070C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Quản lý </a:t>
            </a:r>
            <a:r>
              <a:rPr lang="en-US" b="1">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mã giảm giá</a:t>
            </a:r>
            <a:endParaRPr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35" name="Straight Connector 34">
            <a:extLst>
              <a:ext uri="{FF2B5EF4-FFF2-40B4-BE49-F238E27FC236}">
                <a16:creationId xmlns:a16="http://schemas.microsoft.com/office/drawing/2014/main" id="{4AC726D0-FA65-321C-DA91-4E3AB3BFFF92}"/>
              </a:ext>
            </a:extLst>
          </p:cNvPr>
          <p:cNvCxnSpPr>
            <a:cxnSpLocks/>
            <a:stCxn id="34" idx="2"/>
            <a:endCxn id="37" idx="0"/>
          </p:cNvCxnSpPr>
          <p:nvPr/>
        </p:nvCxnSpPr>
        <p:spPr>
          <a:xfrm flipH="1">
            <a:off x="7168308" y="4337935"/>
            <a:ext cx="720210" cy="555070"/>
          </a:xfrm>
          <a:prstGeom prst="line">
            <a:avLst/>
          </a:prstGeom>
        </p:spPr>
        <p:style>
          <a:lnRef idx="3">
            <a:schemeClr val="dk1"/>
          </a:lnRef>
          <a:fillRef idx="0">
            <a:schemeClr val="dk1"/>
          </a:fillRef>
          <a:effectRef idx="2">
            <a:schemeClr val="dk1"/>
          </a:effectRef>
          <a:fontRef idx="minor">
            <a:schemeClr val="tx1"/>
          </a:fontRef>
        </p:style>
      </p:cxnSp>
      <p:sp>
        <p:nvSpPr>
          <p:cNvPr id="37" name="Google Shape;209;p24">
            <a:extLst>
              <a:ext uri="{FF2B5EF4-FFF2-40B4-BE49-F238E27FC236}">
                <a16:creationId xmlns:a16="http://schemas.microsoft.com/office/drawing/2014/main" id="{80596775-E878-0DD7-CC43-D51092776F27}"/>
              </a:ext>
            </a:extLst>
          </p:cNvPr>
          <p:cNvSpPr/>
          <p:nvPr/>
        </p:nvSpPr>
        <p:spPr>
          <a:xfrm>
            <a:off x="6718483" y="4893005"/>
            <a:ext cx="899650" cy="1146115"/>
          </a:xfrm>
          <a:prstGeom prst="rect">
            <a:avLst/>
          </a:prstGeom>
          <a:solidFill>
            <a:srgbClr val="7030A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Thêm mã giảm giá</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39" name="Straight Connector 38">
            <a:extLst>
              <a:ext uri="{FF2B5EF4-FFF2-40B4-BE49-F238E27FC236}">
                <a16:creationId xmlns:a16="http://schemas.microsoft.com/office/drawing/2014/main" id="{08F7EEC2-C2BE-A5A8-153A-D3915F987148}"/>
              </a:ext>
            </a:extLst>
          </p:cNvPr>
          <p:cNvCxnSpPr>
            <a:cxnSpLocks/>
            <a:stCxn id="42" idx="0"/>
            <a:endCxn id="34" idx="2"/>
          </p:cNvCxnSpPr>
          <p:nvPr/>
        </p:nvCxnSpPr>
        <p:spPr>
          <a:xfrm flipH="1" flipV="1">
            <a:off x="7888518" y="4337935"/>
            <a:ext cx="1302272" cy="552176"/>
          </a:xfrm>
          <a:prstGeom prst="line">
            <a:avLst/>
          </a:prstGeom>
        </p:spPr>
        <p:style>
          <a:lnRef idx="3">
            <a:schemeClr val="dk1"/>
          </a:lnRef>
          <a:fillRef idx="0">
            <a:schemeClr val="dk1"/>
          </a:fillRef>
          <a:effectRef idx="2">
            <a:schemeClr val="dk1"/>
          </a:effectRef>
          <a:fontRef idx="minor">
            <a:schemeClr val="tx1"/>
          </a:fontRef>
        </p:style>
      </p:cxnSp>
      <p:sp>
        <p:nvSpPr>
          <p:cNvPr id="42" name="Google Shape;209;p24">
            <a:extLst>
              <a:ext uri="{FF2B5EF4-FFF2-40B4-BE49-F238E27FC236}">
                <a16:creationId xmlns:a16="http://schemas.microsoft.com/office/drawing/2014/main" id="{93CE66FC-0EE8-3C8F-357D-477A64AD4166}"/>
              </a:ext>
            </a:extLst>
          </p:cNvPr>
          <p:cNvSpPr/>
          <p:nvPr/>
        </p:nvSpPr>
        <p:spPr>
          <a:xfrm>
            <a:off x="8843284" y="4890111"/>
            <a:ext cx="695011" cy="1146115"/>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Xóa mgg</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43" name="Straight Connector 42">
            <a:extLst>
              <a:ext uri="{FF2B5EF4-FFF2-40B4-BE49-F238E27FC236}">
                <a16:creationId xmlns:a16="http://schemas.microsoft.com/office/drawing/2014/main" id="{48398BFA-A59B-322A-0CFB-180D68B0D58E}"/>
              </a:ext>
            </a:extLst>
          </p:cNvPr>
          <p:cNvCxnSpPr>
            <a:cxnSpLocks/>
          </p:cNvCxnSpPr>
          <p:nvPr/>
        </p:nvCxnSpPr>
        <p:spPr>
          <a:xfrm>
            <a:off x="7879286" y="3124201"/>
            <a:ext cx="0" cy="304798"/>
          </a:xfrm>
          <a:prstGeom prst="line">
            <a:avLst/>
          </a:prstGeom>
        </p:spPr>
        <p:style>
          <a:lnRef idx="3">
            <a:schemeClr val="dk1"/>
          </a:lnRef>
          <a:fillRef idx="0">
            <a:schemeClr val="dk1"/>
          </a:fillRef>
          <a:effectRef idx="2">
            <a:schemeClr val="dk1"/>
          </a:effectRef>
          <a:fontRef idx="minor">
            <a:schemeClr val="tx1"/>
          </a:fontRef>
        </p:style>
      </p:cxnSp>
      <p:sp>
        <p:nvSpPr>
          <p:cNvPr id="44" name="Google Shape;209;p24">
            <a:extLst>
              <a:ext uri="{FF2B5EF4-FFF2-40B4-BE49-F238E27FC236}">
                <a16:creationId xmlns:a16="http://schemas.microsoft.com/office/drawing/2014/main" id="{5C11C4CE-57DF-1A2C-3CC8-F72D40B7222A}"/>
              </a:ext>
            </a:extLst>
          </p:cNvPr>
          <p:cNvSpPr/>
          <p:nvPr/>
        </p:nvSpPr>
        <p:spPr>
          <a:xfrm>
            <a:off x="493450" y="3432915"/>
            <a:ext cx="2099186" cy="905020"/>
          </a:xfrm>
          <a:prstGeom prst="rect">
            <a:avLst/>
          </a:prstGeom>
          <a:solidFill>
            <a:srgbClr val="0070C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Quản lý danh mục</a:t>
            </a:r>
            <a:endParaRPr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45" name="Straight Connector 44">
            <a:extLst>
              <a:ext uri="{FF2B5EF4-FFF2-40B4-BE49-F238E27FC236}">
                <a16:creationId xmlns:a16="http://schemas.microsoft.com/office/drawing/2014/main" id="{03DF1DD2-26F8-934F-E2D9-4C91A13A50EE}"/>
              </a:ext>
            </a:extLst>
          </p:cNvPr>
          <p:cNvCxnSpPr>
            <a:cxnSpLocks/>
            <a:stCxn id="44" idx="2"/>
          </p:cNvCxnSpPr>
          <p:nvPr/>
        </p:nvCxnSpPr>
        <p:spPr>
          <a:xfrm flipH="1">
            <a:off x="645851" y="4337935"/>
            <a:ext cx="897192" cy="55507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81B81DBC-F765-646F-5919-8F6EE6F946AF}"/>
              </a:ext>
            </a:extLst>
          </p:cNvPr>
          <p:cNvCxnSpPr>
            <a:cxnSpLocks/>
          </p:cNvCxnSpPr>
          <p:nvPr/>
        </p:nvCxnSpPr>
        <p:spPr>
          <a:xfrm>
            <a:off x="1603885" y="4337936"/>
            <a:ext cx="0" cy="548148"/>
          </a:xfrm>
          <a:prstGeom prst="line">
            <a:avLst/>
          </a:prstGeom>
        </p:spPr>
        <p:style>
          <a:lnRef idx="3">
            <a:schemeClr val="dk1"/>
          </a:lnRef>
          <a:fillRef idx="0">
            <a:schemeClr val="dk1"/>
          </a:fillRef>
          <a:effectRef idx="2">
            <a:schemeClr val="dk1"/>
          </a:effectRef>
          <a:fontRef idx="minor">
            <a:schemeClr val="tx1"/>
          </a:fontRef>
        </p:style>
      </p:cxnSp>
      <p:sp>
        <p:nvSpPr>
          <p:cNvPr id="47" name="Google Shape;209;p24">
            <a:extLst>
              <a:ext uri="{FF2B5EF4-FFF2-40B4-BE49-F238E27FC236}">
                <a16:creationId xmlns:a16="http://schemas.microsoft.com/office/drawing/2014/main" id="{89C9C85E-A494-AFE8-93C1-47FAFFADCCF6}"/>
              </a:ext>
            </a:extLst>
          </p:cNvPr>
          <p:cNvSpPr/>
          <p:nvPr/>
        </p:nvSpPr>
        <p:spPr>
          <a:xfrm>
            <a:off x="111841" y="4893006"/>
            <a:ext cx="899650" cy="1146115"/>
          </a:xfrm>
          <a:prstGeom prst="rect">
            <a:avLst/>
          </a:prstGeom>
          <a:solidFill>
            <a:srgbClr val="7030A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Thêm danh mục</a:t>
            </a:r>
            <a:endParaRPr sz="18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48" name="Google Shape;209;p24">
            <a:extLst>
              <a:ext uri="{FF2B5EF4-FFF2-40B4-BE49-F238E27FC236}">
                <a16:creationId xmlns:a16="http://schemas.microsoft.com/office/drawing/2014/main" id="{D56827DC-5EFB-98EF-FB8C-3D133FE9D53B}"/>
              </a:ext>
            </a:extLst>
          </p:cNvPr>
          <p:cNvSpPr/>
          <p:nvPr/>
        </p:nvSpPr>
        <p:spPr>
          <a:xfrm>
            <a:off x="1107356" y="4886084"/>
            <a:ext cx="1096301" cy="1146115"/>
          </a:xfrm>
          <a:prstGeom prst="rect">
            <a:avLst/>
          </a:prstGeom>
          <a:solidFill>
            <a:schemeClr val="bg2">
              <a:lumMod val="50000"/>
            </a:schemeClr>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Sửa thông tin danh mục</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49" name="Straight Connector 48">
            <a:extLst>
              <a:ext uri="{FF2B5EF4-FFF2-40B4-BE49-F238E27FC236}">
                <a16:creationId xmlns:a16="http://schemas.microsoft.com/office/drawing/2014/main" id="{41271AB3-D2CC-8790-1EB3-E3CCBCBF21C3}"/>
              </a:ext>
            </a:extLst>
          </p:cNvPr>
          <p:cNvCxnSpPr>
            <a:cxnSpLocks/>
          </p:cNvCxnSpPr>
          <p:nvPr/>
        </p:nvCxnSpPr>
        <p:spPr>
          <a:xfrm flipH="1" flipV="1">
            <a:off x="1609403" y="4334475"/>
            <a:ext cx="1130105" cy="551609"/>
          </a:xfrm>
          <a:prstGeom prst="line">
            <a:avLst/>
          </a:prstGeom>
        </p:spPr>
        <p:style>
          <a:lnRef idx="3">
            <a:schemeClr val="dk1"/>
          </a:lnRef>
          <a:fillRef idx="0">
            <a:schemeClr val="dk1"/>
          </a:fillRef>
          <a:effectRef idx="2">
            <a:schemeClr val="dk1"/>
          </a:effectRef>
          <a:fontRef idx="minor">
            <a:schemeClr val="tx1"/>
          </a:fontRef>
        </p:style>
      </p:cxnSp>
      <p:sp>
        <p:nvSpPr>
          <p:cNvPr id="50" name="Google Shape;209;p24">
            <a:extLst>
              <a:ext uri="{FF2B5EF4-FFF2-40B4-BE49-F238E27FC236}">
                <a16:creationId xmlns:a16="http://schemas.microsoft.com/office/drawing/2014/main" id="{42750062-913F-1D7E-EBD7-F07622ADF092}"/>
              </a:ext>
            </a:extLst>
          </p:cNvPr>
          <p:cNvSpPr/>
          <p:nvPr/>
        </p:nvSpPr>
        <p:spPr>
          <a:xfrm>
            <a:off x="2292146" y="4891004"/>
            <a:ext cx="1022549" cy="1146115"/>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Xóa danh mục</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76" name="Straight Connector 75">
            <a:extLst>
              <a:ext uri="{FF2B5EF4-FFF2-40B4-BE49-F238E27FC236}">
                <a16:creationId xmlns:a16="http://schemas.microsoft.com/office/drawing/2014/main" id="{6AA067B9-1B44-E815-F34C-C863B2494379}"/>
              </a:ext>
            </a:extLst>
          </p:cNvPr>
          <p:cNvCxnSpPr>
            <a:cxnSpLocks/>
          </p:cNvCxnSpPr>
          <p:nvPr/>
        </p:nvCxnSpPr>
        <p:spPr>
          <a:xfrm>
            <a:off x="10861540" y="3120741"/>
            <a:ext cx="0" cy="304798"/>
          </a:xfrm>
          <a:prstGeom prst="line">
            <a:avLst/>
          </a:prstGeom>
        </p:spPr>
        <p:style>
          <a:lnRef idx="3">
            <a:schemeClr val="dk1"/>
          </a:lnRef>
          <a:fillRef idx="0">
            <a:schemeClr val="dk1"/>
          </a:fillRef>
          <a:effectRef idx="2">
            <a:schemeClr val="dk1"/>
          </a:effectRef>
          <a:fontRef idx="minor">
            <a:schemeClr val="tx1"/>
          </a:fontRef>
        </p:style>
      </p:cxnSp>
      <p:sp>
        <p:nvSpPr>
          <p:cNvPr id="77" name="Google Shape;209;p24">
            <a:extLst>
              <a:ext uri="{FF2B5EF4-FFF2-40B4-BE49-F238E27FC236}">
                <a16:creationId xmlns:a16="http://schemas.microsoft.com/office/drawing/2014/main" id="{65853113-41BA-F8DC-996A-ED25CBD210F6}"/>
              </a:ext>
            </a:extLst>
          </p:cNvPr>
          <p:cNvSpPr/>
          <p:nvPr/>
        </p:nvSpPr>
        <p:spPr>
          <a:xfrm>
            <a:off x="9765235" y="3432915"/>
            <a:ext cx="2099186" cy="905020"/>
          </a:xfrm>
          <a:prstGeom prst="rect">
            <a:avLst/>
          </a:prstGeom>
          <a:solidFill>
            <a:srgbClr val="0070C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Quản lý đơn hàng</a:t>
            </a:r>
            <a:endParaRPr sz="1800" b="1"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78" name="Straight Connector 77">
            <a:extLst>
              <a:ext uri="{FF2B5EF4-FFF2-40B4-BE49-F238E27FC236}">
                <a16:creationId xmlns:a16="http://schemas.microsoft.com/office/drawing/2014/main" id="{5B79925A-94B5-F187-89B6-890A58088D34}"/>
              </a:ext>
            </a:extLst>
          </p:cNvPr>
          <p:cNvCxnSpPr>
            <a:cxnSpLocks/>
            <a:stCxn id="77" idx="2"/>
            <a:endCxn id="79" idx="0"/>
          </p:cNvCxnSpPr>
          <p:nvPr/>
        </p:nvCxnSpPr>
        <p:spPr>
          <a:xfrm flipH="1">
            <a:off x="10267256" y="4337935"/>
            <a:ext cx="547572" cy="545252"/>
          </a:xfrm>
          <a:prstGeom prst="line">
            <a:avLst/>
          </a:prstGeom>
        </p:spPr>
        <p:style>
          <a:lnRef idx="3">
            <a:schemeClr val="dk1"/>
          </a:lnRef>
          <a:fillRef idx="0">
            <a:schemeClr val="dk1"/>
          </a:fillRef>
          <a:effectRef idx="2">
            <a:schemeClr val="dk1"/>
          </a:effectRef>
          <a:fontRef idx="minor">
            <a:schemeClr val="tx1"/>
          </a:fontRef>
        </p:style>
      </p:cxnSp>
      <p:sp>
        <p:nvSpPr>
          <p:cNvPr id="79" name="Google Shape;209;p24">
            <a:extLst>
              <a:ext uri="{FF2B5EF4-FFF2-40B4-BE49-F238E27FC236}">
                <a16:creationId xmlns:a16="http://schemas.microsoft.com/office/drawing/2014/main" id="{FA38ED2B-BD78-C55A-1E3B-34C10B876B3D}"/>
              </a:ext>
            </a:extLst>
          </p:cNvPr>
          <p:cNvSpPr/>
          <p:nvPr/>
        </p:nvSpPr>
        <p:spPr>
          <a:xfrm>
            <a:off x="9817431" y="4883187"/>
            <a:ext cx="899650" cy="1146115"/>
          </a:xfrm>
          <a:prstGeom prst="rect">
            <a:avLst/>
          </a:prstGeom>
          <a:solidFill>
            <a:schemeClr val="bg1">
              <a:lumMod val="50000"/>
            </a:schemeClr>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Xem đơn hàng</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80" name="Straight Connector 79">
            <a:extLst>
              <a:ext uri="{FF2B5EF4-FFF2-40B4-BE49-F238E27FC236}">
                <a16:creationId xmlns:a16="http://schemas.microsoft.com/office/drawing/2014/main" id="{6AEBB58A-8BFB-0A28-EF61-78AD0789F776}"/>
              </a:ext>
            </a:extLst>
          </p:cNvPr>
          <p:cNvCxnSpPr>
            <a:cxnSpLocks/>
            <a:stCxn id="81" idx="0"/>
            <a:endCxn id="77" idx="2"/>
          </p:cNvCxnSpPr>
          <p:nvPr/>
        </p:nvCxnSpPr>
        <p:spPr>
          <a:xfrm flipH="1" flipV="1">
            <a:off x="10814828" y="4337935"/>
            <a:ext cx="624653" cy="548147"/>
          </a:xfrm>
          <a:prstGeom prst="line">
            <a:avLst/>
          </a:prstGeom>
        </p:spPr>
        <p:style>
          <a:lnRef idx="3">
            <a:schemeClr val="dk1"/>
          </a:lnRef>
          <a:fillRef idx="0">
            <a:schemeClr val="dk1"/>
          </a:fillRef>
          <a:effectRef idx="2">
            <a:schemeClr val="dk1"/>
          </a:effectRef>
          <a:fontRef idx="minor">
            <a:schemeClr val="tx1"/>
          </a:fontRef>
        </p:style>
      </p:cxnSp>
      <p:sp>
        <p:nvSpPr>
          <p:cNvPr id="81" name="Google Shape;209;p24">
            <a:extLst>
              <a:ext uri="{FF2B5EF4-FFF2-40B4-BE49-F238E27FC236}">
                <a16:creationId xmlns:a16="http://schemas.microsoft.com/office/drawing/2014/main" id="{E9095415-FAC6-E176-C905-09184EB27551}"/>
              </a:ext>
            </a:extLst>
          </p:cNvPr>
          <p:cNvSpPr/>
          <p:nvPr/>
        </p:nvSpPr>
        <p:spPr>
          <a:xfrm>
            <a:off x="10928206" y="4886082"/>
            <a:ext cx="1022549" cy="1146115"/>
          </a:xfrm>
          <a:prstGeom prst="rect">
            <a:avLst/>
          </a:prstGeom>
          <a:solidFill>
            <a:schemeClr val="accent1">
              <a:lumMod val="75000"/>
            </a:schemeClr>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Xem chi tiết đơn hàng</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cxnSp>
        <p:nvCxnSpPr>
          <p:cNvPr id="40" name="Straight Connector 39">
            <a:extLst>
              <a:ext uri="{FF2B5EF4-FFF2-40B4-BE49-F238E27FC236}">
                <a16:creationId xmlns:a16="http://schemas.microsoft.com/office/drawing/2014/main" id="{3B23A077-074F-14DC-315A-AD8E2FC110F6}"/>
              </a:ext>
            </a:extLst>
          </p:cNvPr>
          <p:cNvCxnSpPr>
            <a:cxnSpLocks/>
          </p:cNvCxnSpPr>
          <p:nvPr/>
        </p:nvCxnSpPr>
        <p:spPr>
          <a:xfrm>
            <a:off x="7901849" y="4341963"/>
            <a:ext cx="0" cy="548148"/>
          </a:xfrm>
          <a:prstGeom prst="line">
            <a:avLst/>
          </a:prstGeom>
        </p:spPr>
        <p:style>
          <a:lnRef idx="3">
            <a:schemeClr val="dk1"/>
          </a:lnRef>
          <a:fillRef idx="0">
            <a:schemeClr val="dk1"/>
          </a:fillRef>
          <a:effectRef idx="2">
            <a:schemeClr val="dk1"/>
          </a:effectRef>
          <a:fontRef idx="minor">
            <a:schemeClr val="tx1"/>
          </a:fontRef>
        </p:style>
      </p:cxnSp>
      <p:sp>
        <p:nvSpPr>
          <p:cNvPr id="41" name="Google Shape;209;p24">
            <a:extLst>
              <a:ext uri="{FF2B5EF4-FFF2-40B4-BE49-F238E27FC236}">
                <a16:creationId xmlns:a16="http://schemas.microsoft.com/office/drawing/2014/main" id="{6D3F33A4-EC88-0DA5-9BA7-D3192A85F774}"/>
              </a:ext>
            </a:extLst>
          </p:cNvPr>
          <p:cNvSpPr/>
          <p:nvPr/>
        </p:nvSpPr>
        <p:spPr>
          <a:xfrm>
            <a:off x="7730775" y="4883188"/>
            <a:ext cx="899650" cy="1146115"/>
          </a:xfrm>
          <a:prstGeom prst="rect">
            <a:avLst/>
          </a:prstGeom>
          <a:solidFill>
            <a:schemeClr val="bg2">
              <a:lumMod val="50000"/>
            </a:schemeClr>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rPr>
              <a:t>Sửa thông tin mgg</a:t>
            </a:r>
            <a:endParaRPr sz="1800" b="0" i="0" u="none" strike="noStrike" cap="none">
              <a:solidFill>
                <a:schemeClr val="bg1"/>
              </a:solidFill>
              <a:effectLst>
                <a:outerShdw blurRad="38100" dist="38100" dir="2700000" algn="tl">
                  <a:srgbClr val="000000">
                    <a:alpha val="43137"/>
                  </a:srgbClr>
                </a:outerShdw>
              </a:effectLst>
              <a:latin typeface="Times New Roman" panose="02020603050405020304" pitchFamily="18" charset="0"/>
              <a:ea typeface="Arial"/>
              <a:cs typeface="Times New Roman" panose="02020603050405020304" pitchFamily="18" charset="0"/>
              <a:sym typeface="Arial"/>
            </a:endParaRPr>
          </a:p>
        </p:txBody>
      </p:sp>
      <p:sp>
        <p:nvSpPr>
          <p:cNvPr id="61" name="TextBox 60">
            <a:extLst>
              <a:ext uri="{FF2B5EF4-FFF2-40B4-BE49-F238E27FC236}">
                <a16:creationId xmlns:a16="http://schemas.microsoft.com/office/drawing/2014/main" id="{97E8E8C4-D9F6-01D0-9954-9CC4F98F0C6F}"/>
              </a:ext>
            </a:extLst>
          </p:cNvPr>
          <p:cNvSpPr txBox="1"/>
          <p:nvPr/>
        </p:nvSpPr>
        <p:spPr>
          <a:xfrm>
            <a:off x="3509302" y="6090567"/>
            <a:ext cx="5173395"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Biểu đồ phân cấp chức năng trong website bán điện thoại</a:t>
            </a:r>
          </a:p>
        </p:txBody>
      </p:sp>
      <p:sp>
        <p:nvSpPr>
          <p:cNvPr id="52" name="Slide Number Placeholder 1">
            <a:extLst>
              <a:ext uri="{FF2B5EF4-FFF2-40B4-BE49-F238E27FC236}">
                <a16:creationId xmlns:a16="http://schemas.microsoft.com/office/drawing/2014/main" id="{EFB77815-CEF4-40AD-01FE-94F22FA83C25}"/>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14</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53" name="Date Placeholder 6">
            <a:extLst>
              <a:ext uri="{FF2B5EF4-FFF2-40B4-BE49-F238E27FC236}">
                <a16:creationId xmlns:a16="http://schemas.microsoft.com/office/drawing/2014/main" id="{92D46B4C-912C-C1D1-02DE-DB460A3A5D72}"/>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54" name="Date Placeholder 6">
            <a:extLst>
              <a:ext uri="{FF2B5EF4-FFF2-40B4-BE49-F238E27FC236}">
                <a16:creationId xmlns:a16="http://schemas.microsoft.com/office/drawing/2014/main" id="{6515A471-F255-41A2-C617-684FA4A2EFCD}"/>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55" name="Title 1">
            <a:extLst>
              <a:ext uri="{FF2B5EF4-FFF2-40B4-BE49-F238E27FC236}">
                <a16:creationId xmlns:a16="http://schemas.microsoft.com/office/drawing/2014/main" id="{DAD178EF-0CDC-659A-AC20-A7CFD9B1BF0C}"/>
              </a:ext>
            </a:extLst>
          </p:cNvPr>
          <p:cNvSpPr txBox="1">
            <a:spLocks/>
          </p:cNvSpPr>
          <p:nvPr/>
        </p:nvSpPr>
        <p:spPr>
          <a:xfrm>
            <a:off x="-107315" y="2282352"/>
            <a:ext cx="3501884" cy="873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1. Biểu đồ phân cấp chức năng</a:t>
            </a:r>
          </a:p>
        </p:txBody>
      </p:sp>
      <p:sp>
        <p:nvSpPr>
          <p:cNvPr id="56" name="Title 1">
            <a:extLst>
              <a:ext uri="{FF2B5EF4-FFF2-40B4-BE49-F238E27FC236}">
                <a16:creationId xmlns:a16="http://schemas.microsoft.com/office/drawing/2014/main" id="{B61FEDEF-3D43-B1DD-E78B-DBF8B8D6A5AE}"/>
              </a:ext>
            </a:extLst>
          </p:cNvPr>
          <p:cNvSpPr>
            <a:spLocks noGrp="1"/>
          </p:cNvSpPr>
          <p:nvPr>
            <p:ph type="title"/>
          </p:nvPr>
        </p:nvSpPr>
        <p:spPr>
          <a:xfrm>
            <a:off x="1817112" y="400986"/>
            <a:ext cx="6658295" cy="1325563"/>
          </a:xfrm>
        </p:spPr>
        <p:txBody>
          <a:bodyPr>
            <a:normAutofit/>
          </a:bodyPr>
          <a:lstStyle/>
          <a:p>
            <a:pPr algn="ctr">
              <a:lnSpc>
                <a:spcPct val="100000"/>
              </a:lnSpc>
            </a:pPr>
            <a:r>
              <a:rPr lang="en-US" sz="3000"/>
              <a:t>III. PHÂN TÍCH THIẾT KẾ HỆ THỐNG</a:t>
            </a:r>
          </a:p>
        </p:txBody>
      </p:sp>
    </p:spTree>
    <p:extLst>
      <p:ext uri="{BB962C8B-B14F-4D97-AF65-F5344CB8AC3E}">
        <p14:creationId xmlns:p14="http://schemas.microsoft.com/office/powerpoint/2010/main" val="401480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barn(inVertical)">
                                      <p:cBhvr>
                                        <p:cTn id="19" dur="500"/>
                                        <p:tgtEl>
                                          <p:spTgt spid="44"/>
                                        </p:tgtEl>
                                      </p:cBhvr>
                                    </p:animEffect>
                                  </p:childTnLst>
                                </p:cTn>
                              </p:par>
                              <p:par>
                                <p:cTn id="20" presetID="16" presetClass="entr" presetSubtype="2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barn(inVertical)">
                                      <p:cBhvr>
                                        <p:cTn id="25" dur="500"/>
                                        <p:tgtEl>
                                          <p:spTgt spid="46"/>
                                        </p:tgtEl>
                                      </p:cBhvr>
                                    </p:animEffect>
                                  </p:childTnLst>
                                </p:cTn>
                              </p:par>
                              <p:par>
                                <p:cTn id="26" presetID="16" presetClass="entr" presetSubtype="21"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arn(inVertical)">
                                      <p:cBhvr>
                                        <p:cTn id="28" dur="500"/>
                                        <p:tgtEl>
                                          <p:spTgt spid="4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500"/>
                                        <p:tgtEl>
                                          <p:spTgt spid="4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arn(inVertical)">
                                      <p:cBhvr>
                                        <p:cTn id="34" dur="500"/>
                                        <p:tgtEl>
                                          <p:spTgt spid="4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barn(inVertical)">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500"/>
                                        <p:tgtEl>
                                          <p:spTgt spid="33"/>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inVertical)">
                                      <p:cBhvr>
                                        <p:cTn id="45" dur="500"/>
                                        <p:tgtEl>
                                          <p:spTgt spid="17"/>
                                        </p:tgtEl>
                                      </p:cBhvr>
                                    </p:animEffect>
                                  </p:childTnLst>
                                </p:cTn>
                              </p:par>
                              <p:par>
                                <p:cTn id="46" presetID="16" presetClass="entr" presetSubtype="21"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arn(inVertical)">
                                      <p:cBhvr>
                                        <p:cTn id="48" dur="500"/>
                                        <p:tgtEl>
                                          <p:spTgt spid="18"/>
                                        </p:tgtEl>
                                      </p:cBhvr>
                                    </p:animEffect>
                                  </p:childTnLst>
                                </p:cTn>
                              </p:par>
                              <p:par>
                                <p:cTn id="49" presetID="16" presetClass="entr" presetSubtype="21"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arn(inVertical)">
                                      <p:cBhvr>
                                        <p:cTn id="51" dur="500"/>
                                        <p:tgtEl>
                                          <p:spTgt spid="20"/>
                                        </p:tgtEl>
                                      </p:cBhvr>
                                    </p:animEffect>
                                  </p:childTnLst>
                                </p:cTn>
                              </p:par>
                              <p:par>
                                <p:cTn id="52" presetID="16" presetClass="entr" presetSubtype="21"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arn(inVertical)">
                                      <p:cBhvr>
                                        <p:cTn id="54" dur="500"/>
                                        <p:tgtEl>
                                          <p:spTgt spid="29"/>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arn(inVertical)">
                                      <p:cBhvr>
                                        <p:cTn id="57" dur="500"/>
                                        <p:tgtEl>
                                          <p:spTgt spid="23"/>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barn(inVertical)">
                                      <p:cBhvr>
                                        <p:cTn id="60" dur="500"/>
                                        <p:tgtEl>
                                          <p:spTgt spid="24"/>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barn(inVertical)">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barn(inVertical)">
                                      <p:cBhvr>
                                        <p:cTn id="68" dur="500"/>
                                        <p:tgtEl>
                                          <p:spTgt spid="43"/>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barn(inVertical)">
                                      <p:cBhvr>
                                        <p:cTn id="71" dur="500"/>
                                        <p:tgtEl>
                                          <p:spTgt spid="34"/>
                                        </p:tgtEl>
                                      </p:cBhvr>
                                    </p:animEffect>
                                  </p:childTnLst>
                                </p:cTn>
                              </p:par>
                              <p:par>
                                <p:cTn id="72" presetID="16" presetClass="entr" presetSubtype="21"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barn(inVertical)">
                                      <p:cBhvr>
                                        <p:cTn id="74" dur="500"/>
                                        <p:tgtEl>
                                          <p:spTgt spid="35"/>
                                        </p:tgtEl>
                                      </p:cBhvr>
                                    </p:animEffect>
                                  </p:childTnLst>
                                </p:cTn>
                              </p:par>
                              <p:par>
                                <p:cTn id="75" presetID="16" presetClass="entr" presetSubtype="21"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barn(inVertical)">
                                      <p:cBhvr>
                                        <p:cTn id="77" dur="500"/>
                                        <p:tgtEl>
                                          <p:spTgt spid="40"/>
                                        </p:tgtEl>
                                      </p:cBhvr>
                                    </p:animEffect>
                                  </p:childTnLst>
                                </p:cTn>
                              </p:par>
                              <p:par>
                                <p:cTn id="78" presetID="16" presetClass="entr" presetSubtype="21"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arn(inVertical)">
                                      <p:cBhvr>
                                        <p:cTn id="80" dur="500"/>
                                        <p:tgtEl>
                                          <p:spTgt spid="39"/>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barn(inVertical)">
                                      <p:cBhvr>
                                        <p:cTn id="83" dur="500"/>
                                        <p:tgtEl>
                                          <p:spTgt spid="37"/>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barn(inVertical)">
                                      <p:cBhvr>
                                        <p:cTn id="86" dur="500"/>
                                        <p:tgtEl>
                                          <p:spTgt spid="41"/>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barn(inVertical)">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nodeType="click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barn(inVertical)">
                                      <p:cBhvr>
                                        <p:cTn id="94" dur="500"/>
                                        <p:tgtEl>
                                          <p:spTgt spid="76"/>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barn(inVertical)">
                                      <p:cBhvr>
                                        <p:cTn id="97" dur="500"/>
                                        <p:tgtEl>
                                          <p:spTgt spid="77"/>
                                        </p:tgtEl>
                                      </p:cBhvr>
                                    </p:animEffect>
                                  </p:childTnLst>
                                </p:cTn>
                              </p:par>
                              <p:par>
                                <p:cTn id="98" presetID="16" presetClass="entr" presetSubtype="21" fill="hold" nodeType="with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barn(inVertical)">
                                      <p:cBhvr>
                                        <p:cTn id="100" dur="500"/>
                                        <p:tgtEl>
                                          <p:spTgt spid="78"/>
                                        </p:tgtEl>
                                      </p:cBhvr>
                                    </p:animEffect>
                                  </p:childTnLst>
                                </p:cTn>
                              </p:par>
                              <p:par>
                                <p:cTn id="101" presetID="16" presetClass="entr" presetSubtype="21"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barn(inVertical)">
                                      <p:cBhvr>
                                        <p:cTn id="103" dur="500"/>
                                        <p:tgtEl>
                                          <p:spTgt spid="80"/>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barn(inVertical)">
                                      <p:cBhvr>
                                        <p:cTn id="106" dur="500"/>
                                        <p:tgtEl>
                                          <p:spTgt spid="79"/>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81"/>
                                        </p:tgtEl>
                                        <p:attrNameLst>
                                          <p:attrName>style.visibility</p:attrName>
                                        </p:attrNameLst>
                                      </p:cBhvr>
                                      <p:to>
                                        <p:strVal val="visible"/>
                                      </p:to>
                                    </p:set>
                                    <p:animEffect transition="in" filter="barn(inVertical)">
                                      <p:cBhvr>
                                        <p:cTn id="10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23" grpId="0" animBg="1"/>
      <p:bldP spid="24" grpId="0" animBg="1"/>
      <p:bldP spid="32" grpId="0" animBg="1"/>
      <p:bldP spid="34" grpId="0" animBg="1"/>
      <p:bldP spid="37" grpId="0" animBg="1"/>
      <p:bldP spid="42" grpId="0" animBg="1"/>
      <p:bldP spid="44" grpId="0" animBg="1"/>
      <p:bldP spid="47" grpId="0" animBg="1"/>
      <p:bldP spid="48" grpId="0" animBg="1"/>
      <p:bldP spid="50" grpId="0" animBg="1"/>
      <p:bldP spid="77" grpId="0" animBg="1"/>
      <p:bldP spid="79" grpId="0" animBg="1"/>
      <p:bldP spid="81"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p5">
            <a:extLst>
              <a:ext uri="{FF2B5EF4-FFF2-40B4-BE49-F238E27FC236}">
                <a16:creationId xmlns:a16="http://schemas.microsoft.com/office/drawing/2014/main" id="{F8AD4215-F036-C665-CBF8-37E637B3F650}"/>
              </a:ext>
            </a:extLst>
          </p:cNvPr>
          <p:cNvSpPr/>
          <p:nvPr/>
        </p:nvSpPr>
        <p:spPr>
          <a:xfrm>
            <a:off x="334298" y="4796802"/>
            <a:ext cx="1478415" cy="103786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Tài khoản người dùng</a:t>
            </a:r>
            <a:endParaRPr>
              <a:solidFill>
                <a:schemeClr val="bg1"/>
              </a:solidFill>
              <a:latin typeface="Times New Roman" panose="02020603050405020304" pitchFamily="18" charset="0"/>
              <a:cs typeface="Times New Roman" panose="02020603050405020304" pitchFamily="18" charset="0"/>
            </a:endParaRPr>
          </a:p>
        </p:txBody>
      </p:sp>
      <p:sp>
        <p:nvSpPr>
          <p:cNvPr id="19" name="Google Shape;124;p5">
            <a:extLst>
              <a:ext uri="{FF2B5EF4-FFF2-40B4-BE49-F238E27FC236}">
                <a16:creationId xmlns:a16="http://schemas.microsoft.com/office/drawing/2014/main" id="{4B56C561-89DD-C676-58BC-AD3ACB08D43B}"/>
              </a:ext>
            </a:extLst>
          </p:cNvPr>
          <p:cNvSpPr/>
          <p:nvPr/>
        </p:nvSpPr>
        <p:spPr>
          <a:xfrm>
            <a:off x="1052946" y="2926438"/>
            <a:ext cx="1690255" cy="658201"/>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Cơ sở dữ liệu</a:t>
            </a:r>
            <a:endParaRPr>
              <a:solidFill>
                <a:schemeClr val="bg1"/>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311E1321-A2E9-3727-88C8-A954C266670F}"/>
              </a:ext>
            </a:extLst>
          </p:cNvPr>
          <p:cNvCxnSpPr>
            <a:cxnSpLocks/>
          </p:cNvCxnSpPr>
          <p:nvPr/>
        </p:nvCxnSpPr>
        <p:spPr>
          <a:xfrm flipV="1">
            <a:off x="1812713" y="4521499"/>
            <a:ext cx="2621636" cy="5506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Google Shape;118;p5">
            <a:extLst>
              <a:ext uri="{FF2B5EF4-FFF2-40B4-BE49-F238E27FC236}">
                <a16:creationId xmlns:a16="http://schemas.microsoft.com/office/drawing/2014/main" id="{A6421FBA-822E-071B-A2E3-BF7EC78D1D4C}"/>
              </a:ext>
            </a:extLst>
          </p:cNvPr>
          <p:cNvSpPr/>
          <p:nvPr/>
        </p:nvSpPr>
        <p:spPr>
          <a:xfrm>
            <a:off x="4353010" y="3514140"/>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Tài khoản</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cxnSp>
        <p:nvCxnSpPr>
          <p:cNvPr id="24" name="Straight Arrow Connector 23">
            <a:extLst>
              <a:ext uri="{FF2B5EF4-FFF2-40B4-BE49-F238E27FC236}">
                <a16:creationId xmlns:a16="http://schemas.microsoft.com/office/drawing/2014/main" id="{B3420A8F-974D-5755-795C-4CBA2CBC4AEB}"/>
              </a:ext>
            </a:extLst>
          </p:cNvPr>
          <p:cNvCxnSpPr>
            <a:cxnSpLocks/>
          </p:cNvCxnSpPr>
          <p:nvPr/>
        </p:nvCxnSpPr>
        <p:spPr>
          <a:xfrm flipH="1" flipV="1">
            <a:off x="2751692" y="3584639"/>
            <a:ext cx="1601318" cy="5126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E718FDC8-3919-D011-43DA-229282BB24DC}"/>
              </a:ext>
            </a:extLst>
          </p:cNvPr>
          <p:cNvCxnSpPr>
            <a:cxnSpLocks/>
            <a:endCxn id="23" idx="1"/>
          </p:cNvCxnSpPr>
          <p:nvPr/>
        </p:nvCxnSpPr>
        <p:spPr>
          <a:xfrm>
            <a:off x="2751692" y="3088562"/>
            <a:ext cx="1804213" cy="6284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44BE9564-8631-7AD3-6DF4-044541BDF416}"/>
              </a:ext>
            </a:extLst>
          </p:cNvPr>
          <p:cNvSpPr txBox="1"/>
          <p:nvPr/>
        </p:nvSpPr>
        <p:spPr>
          <a:xfrm rot="20940694">
            <a:off x="2050474" y="4490662"/>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Đăng nhập</a:t>
            </a:r>
          </a:p>
        </p:txBody>
      </p:sp>
      <p:sp>
        <p:nvSpPr>
          <p:cNvPr id="32" name="TextBox 31">
            <a:extLst>
              <a:ext uri="{FF2B5EF4-FFF2-40B4-BE49-F238E27FC236}">
                <a16:creationId xmlns:a16="http://schemas.microsoft.com/office/drawing/2014/main" id="{9E285E54-86B9-5CC3-4095-4374A6C6BEB8}"/>
              </a:ext>
            </a:extLst>
          </p:cNvPr>
          <p:cNvSpPr txBox="1"/>
          <p:nvPr/>
        </p:nvSpPr>
        <p:spPr>
          <a:xfrm rot="20795723">
            <a:off x="2321606" y="5077212"/>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Đăng ký</a:t>
            </a:r>
          </a:p>
        </p:txBody>
      </p:sp>
      <p:cxnSp>
        <p:nvCxnSpPr>
          <p:cNvPr id="33" name="Straight Arrow Connector 32">
            <a:extLst>
              <a:ext uri="{FF2B5EF4-FFF2-40B4-BE49-F238E27FC236}">
                <a16:creationId xmlns:a16="http://schemas.microsoft.com/office/drawing/2014/main" id="{F815B2FE-92FE-94C0-583A-513AA1858DE5}"/>
              </a:ext>
            </a:extLst>
          </p:cNvPr>
          <p:cNvCxnSpPr>
            <a:cxnSpLocks/>
            <a:stCxn id="23" idx="3"/>
            <a:endCxn id="5" idx="3"/>
          </p:cNvCxnSpPr>
          <p:nvPr/>
        </p:nvCxnSpPr>
        <p:spPr>
          <a:xfrm flipH="1">
            <a:off x="1812713" y="4696699"/>
            <a:ext cx="2743192" cy="6190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D38B057E-6E23-B370-A88F-497F28F6EA03}"/>
              </a:ext>
            </a:extLst>
          </p:cNvPr>
          <p:cNvSpPr txBox="1"/>
          <p:nvPr/>
        </p:nvSpPr>
        <p:spPr>
          <a:xfrm rot="984913">
            <a:off x="2775642" y="3804440"/>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Kiểm chứng</a:t>
            </a:r>
          </a:p>
        </p:txBody>
      </p:sp>
      <p:sp>
        <p:nvSpPr>
          <p:cNvPr id="37" name="TextBox 36">
            <a:extLst>
              <a:ext uri="{FF2B5EF4-FFF2-40B4-BE49-F238E27FC236}">
                <a16:creationId xmlns:a16="http://schemas.microsoft.com/office/drawing/2014/main" id="{EBFB8A0E-C083-641E-9864-AFD56320B75A}"/>
              </a:ext>
            </a:extLst>
          </p:cNvPr>
          <p:cNvSpPr txBox="1"/>
          <p:nvPr/>
        </p:nvSpPr>
        <p:spPr>
          <a:xfrm rot="1001456">
            <a:off x="3208161" y="3107227"/>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Xác nhận</a:t>
            </a:r>
          </a:p>
        </p:txBody>
      </p:sp>
      <p:sp>
        <p:nvSpPr>
          <p:cNvPr id="38" name="TextBox 37">
            <a:extLst>
              <a:ext uri="{FF2B5EF4-FFF2-40B4-BE49-F238E27FC236}">
                <a16:creationId xmlns:a16="http://schemas.microsoft.com/office/drawing/2014/main" id="{411DA4BF-22FF-0CD2-9842-3D2BA199698F}"/>
              </a:ext>
            </a:extLst>
          </p:cNvPr>
          <p:cNvSpPr txBox="1"/>
          <p:nvPr/>
        </p:nvSpPr>
        <p:spPr>
          <a:xfrm>
            <a:off x="51261" y="2444773"/>
            <a:ext cx="2720114"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Sơ đồ phía người dùng:</a:t>
            </a:r>
          </a:p>
        </p:txBody>
      </p:sp>
      <p:cxnSp>
        <p:nvCxnSpPr>
          <p:cNvPr id="39" name="Straight Arrow Connector 38">
            <a:extLst>
              <a:ext uri="{FF2B5EF4-FFF2-40B4-BE49-F238E27FC236}">
                <a16:creationId xmlns:a16="http://schemas.microsoft.com/office/drawing/2014/main" id="{843CEF7A-1078-74FF-A844-F3AE0F5B5730}"/>
              </a:ext>
            </a:extLst>
          </p:cNvPr>
          <p:cNvCxnSpPr>
            <a:cxnSpLocks/>
          </p:cNvCxnSpPr>
          <p:nvPr/>
        </p:nvCxnSpPr>
        <p:spPr>
          <a:xfrm flipV="1">
            <a:off x="5521711" y="3341629"/>
            <a:ext cx="931827" cy="3855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4" name="Google Shape;118;p5">
            <a:extLst>
              <a:ext uri="{FF2B5EF4-FFF2-40B4-BE49-F238E27FC236}">
                <a16:creationId xmlns:a16="http://schemas.microsoft.com/office/drawing/2014/main" id="{1EC8FB5E-8762-0497-11EB-892966C0549D}"/>
              </a:ext>
            </a:extLst>
          </p:cNvPr>
          <p:cNvSpPr/>
          <p:nvPr/>
        </p:nvSpPr>
        <p:spPr>
          <a:xfrm>
            <a:off x="6453538" y="2459033"/>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thông tin cá nhân</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45" name="Google Shape;144;p5">
            <a:extLst>
              <a:ext uri="{FF2B5EF4-FFF2-40B4-BE49-F238E27FC236}">
                <a16:creationId xmlns:a16="http://schemas.microsoft.com/office/drawing/2014/main" id="{DC311C29-59D2-F99D-5624-472446A1FE43}"/>
              </a:ext>
            </a:extLst>
          </p:cNvPr>
          <p:cNvSpPr txBox="1"/>
          <p:nvPr/>
        </p:nvSpPr>
        <p:spPr>
          <a:xfrm rot="20175788">
            <a:off x="5474225" y="3181763"/>
            <a:ext cx="1052843"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Link, Url</a:t>
            </a:r>
            <a:endParaRPr>
              <a:latin typeface="Times New Roman" panose="02020603050405020304" pitchFamily="18" charset="0"/>
              <a:cs typeface="Times New Roman" panose="02020603050405020304" pitchFamily="18" charset="0"/>
              <a:sym typeface="Arial"/>
            </a:endParaRPr>
          </a:p>
        </p:txBody>
      </p:sp>
      <p:cxnSp>
        <p:nvCxnSpPr>
          <p:cNvPr id="46" name="Straight Arrow Connector 45">
            <a:extLst>
              <a:ext uri="{FF2B5EF4-FFF2-40B4-BE49-F238E27FC236}">
                <a16:creationId xmlns:a16="http://schemas.microsoft.com/office/drawing/2014/main" id="{F65EAA8C-1A0D-CD80-CAC8-5156322C8C80}"/>
              </a:ext>
            </a:extLst>
          </p:cNvPr>
          <p:cNvCxnSpPr>
            <a:cxnSpLocks/>
          </p:cNvCxnSpPr>
          <p:nvPr/>
        </p:nvCxnSpPr>
        <p:spPr>
          <a:xfrm flipV="1">
            <a:off x="7763572" y="2736876"/>
            <a:ext cx="1508247" cy="9658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8" name="Google Shape;118;p5">
            <a:extLst>
              <a:ext uri="{FF2B5EF4-FFF2-40B4-BE49-F238E27FC236}">
                <a16:creationId xmlns:a16="http://schemas.microsoft.com/office/drawing/2014/main" id="{EA7EDAC3-E922-B6DE-8662-A1D8CA496157}"/>
              </a:ext>
            </a:extLst>
          </p:cNvPr>
          <p:cNvSpPr/>
          <p:nvPr/>
        </p:nvSpPr>
        <p:spPr>
          <a:xfrm>
            <a:off x="9272773" y="1870084"/>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Chỉnh sửa thông tin cá nhân</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49" name="Google Shape;144;p5">
            <a:extLst>
              <a:ext uri="{FF2B5EF4-FFF2-40B4-BE49-F238E27FC236}">
                <a16:creationId xmlns:a16="http://schemas.microsoft.com/office/drawing/2014/main" id="{197F4FB1-5E8F-1E31-28D9-717E45AAEF78}"/>
              </a:ext>
            </a:extLst>
          </p:cNvPr>
          <p:cNvSpPr txBox="1"/>
          <p:nvPr/>
        </p:nvSpPr>
        <p:spPr>
          <a:xfrm rot="21371178">
            <a:off x="7912847" y="2201402"/>
            <a:ext cx="114388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Đẩy thông tin vào</a:t>
            </a:r>
            <a:endParaRPr>
              <a:latin typeface="Times New Roman" panose="02020603050405020304" pitchFamily="18" charset="0"/>
              <a:cs typeface="Times New Roman" panose="02020603050405020304" pitchFamily="18" charset="0"/>
              <a:sym typeface="Arial"/>
            </a:endParaRPr>
          </a:p>
        </p:txBody>
      </p:sp>
      <p:sp>
        <p:nvSpPr>
          <p:cNvPr id="52" name="Google Shape;118;p5">
            <a:extLst>
              <a:ext uri="{FF2B5EF4-FFF2-40B4-BE49-F238E27FC236}">
                <a16:creationId xmlns:a16="http://schemas.microsoft.com/office/drawing/2014/main" id="{8136DC0C-F3B8-AE29-6669-6795C441F110}"/>
              </a:ext>
            </a:extLst>
          </p:cNvPr>
          <p:cNvSpPr/>
          <p:nvPr/>
        </p:nvSpPr>
        <p:spPr>
          <a:xfrm>
            <a:off x="6250643" y="4903760"/>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thông tin các sản phẩm</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cxnSp>
        <p:nvCxnSpPr>
          <p:cNvPr id="53" name="Straight Arrow Connector 52">
            <a:extLst>
              <a:ext uri="{FF2B5EF4-FFF2-40B4-BE49-F238E27FC236}">
                <a16:creationId xmlns:a16="http://schemas.microsoft.com/office/drawing/2014/main" id="{5FE8FE15-9AD0-40CB-94D8-CBE10E59DC23}"/>
              </a:ext>
            </a:extLst>
          </p:cNvPr>
          <p:cNvCxnSpPr>
            <a:cxnSpLocks/>
          </p:cNvCxnSpPr>
          <p:nvPr/>
        </p:nvCxnSpPr>
        <p:spPr>
          <a:xfrm>
            <a:off x="5496519" y="4768338"/>
            <a:ext cx="754124" cy="63407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6" name="Google Shape;144;p5">
            <a:extLst>
              <a:ext uri="{FF2B5EF4-FFF2-40B4-BE49-F238E27FC236}">
                <a16:creationId xmlns:a16="http://schemas.microsoft.com/office/drawing/2014/main" id="{BBE4E9BB-9667-40C5-3A63-5B0D5A4B3F30}"/>
              </a:ext>
            </a:extLst>
          </p:cNvPr>
          <p:cNvSpPr txBox="1"/>
          <p:nvPr/>
        </p:nvSpPr>
        <p:spPr>
          <a:xfrm rot="2209018">
            <a:off x="5173691" y="5005037"/>
            <a:ext cx="1064894"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Tìm kiếm</a:t>
            </a:r>
            <a:endParaRPr>
              <a:latin typeface="Times New Roman" panose="02020603050405020304" pitchFamily="18" charset="0"/>
              <a:cs typeface="Times New Roman" panose="02020603050405020304" pitchFamily="18" charset="0"/>
              <a:sym typeface="Arial"/>
            </a:endParaRPr>
          </a:p>
        </p:txBody>
      </p:sp>
      <p:sp>
        <p:nvSpPr>
          <p:cNvPr id="57" name="Google Shape;144;p5">
            <a:extLst>
              <a:ext uri="{FF2B5EF4-FFF2-40B4-BE49-F238E27FC236}">
                <a16:creationId xmlns:a16="http://schemas.microsoft.com/office/drawing/2014/main" id="{F9798303-287D-E3FD-7984-04F2E69B79C7}"/>
              </a:ext>
            </a:extLst>
          </p:cNvPr>
          <p:cNvSpPr txBox="1"/>
          <p:nvPr/>
        </p:nvSpPr>
        <p:spPr>
          <a:xfrm>
            <a:off x="9139635" y="3483091"/>
            <a:ext cx="1115409"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Link, Url</a:t>
            </a:r>
            <a:endParaRPr>
              <a:latin typeface="Times New Roman" panose="02020603050405020304" pitchFamily="18" charset="0"/>
              <a:cs typeface="Times New Roman" panose="02020603050405020304" pitchFamily="18" charset="0"/>
              <a:sym typeface="Arial"/>
            </a:endParaRPr>
          </a:p>
        </p:txBody>
      </p:sp>
      <p:sp>
        <p:nvSpPr>
          <p:cNvPr id="58" name="Google Shape;118;p5">
            <a:extLst>
              <a:ext uri="{FF2B5EF4-FFF2-40B4-BE49-F238E27FC236}">
                <a16:creationId xmlns:a16="http://schemas.microsoft.com/office/drawing/2014/main" id="{CD363C0C-D1C0-CA28-E702-1BD29922891A}"/>
              </a:ext>
            </a:extLst>
          </p:cNvPr>
          <p:cNvSpPr/>
          <p:nvPr/>
        </p:nvSpPr>
        <p:spPr>
          <a:xfrm>
            <a:off x="7754182" y="3490266"/>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Thêm sản phẩm vào giỏ hàng</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cxnSp>
        <p:nvCxnSpPr>
          <p:cNvPr id="59" name="Straight Arrow Connector 58">
            <a:extLst>
              <a:ext uri="{FF2B5EF4-FFF2-40B4-BE49-F238E27FC236}">
                <a16:creationId xmlns:a16="http://schemas.microsoft.com/office/drawing/2014/main" id="{527AA49D-C441-0866-C5B5-DB1FEBE6EF61}"/>
              </a:ext>
            </a:extLst>
          </p:cNvPr>
          <p:cNvCxnSpPr>
            <a:cxnSpLocks/>
            <a:endCxn id="58" idx="3"/>
          </p:cNvCxnSpPr>
          <p:nvPr/>
        </p:nvCxnSpPr>
        <p:spPr>
          <a:xfrm flipV="1">
            <a:off x="7411024" y="4672825"/>
            <a:ext cx="546053" cy="43401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2" name="Google Shape;144;p5">
            <a:extLst>
              <a:ext uri="{FF2B5EF4-FFF2-40B4-BE49-F238E27FC236}">
                <a16:creationId xmlns:a16="http://schemas.microsoft.com/office/drawing/2014/main" id="{45C46398-E5BD-A87D-4E33-6FBC280EF657}"/>
              </a:ext>
            </a:extLst>
          </p:cNvPr>
          <p:cNvSpPr txBox="1"/>
          <p:nvPr/>
        </p:nvSpPr>
        <p:spPr>
          <a:xfrm rot="19336871">
            <a:off x="7170623" y="4490147"/>
            <a:ext cx="98864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Chọn</a:t>
            </a:r>
            <a:endParaRPr>
              <a:latin typeface="Times New Roman" panose="02020603050405020304" pitchFamily="18" charset="0"/>
              <a:cs typeface="Times New Roman" panose="02020603050405020304" pitchFamily="18" charset="0"/>
              <a:sym typeface="Arial"/>
            </a:endParaRPr>
          </a:p>
        </p:txBody>
      </p:sp>
      <p:sp>
        <p:nvSpPr>
          <p:cNvPr id="63" name="Google Shape;144;p5">
            <a:extLst>
              <a:ext uri="{FF2B5EF4-FFF2-40B4-BE49-F238E27FC236}">
                <a16:creationId xmlns:a16="http://schemas.microsoft.com/office/drawing/2014/main" id="{1C88524B-4D1A-D288-058F-E89076E15EEE}"/>
              </a:ext>
            </a:extLst>
          </p:cNvPr>
          <p:cNvSpPr txBox="1"/>
          <p:nvPr/>
        </p:nvSpPr>
        <p:spPr>
          <a:xfrm rot="2209018">
            <a:off x="5468129" y="4729748"/>
            <a:ext cx="117104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Link, Url</a:t>
            </a:r>
            <a:endParaRPr>
              <a:latin typeface="Times New Roman" panose="02020603050405020304" pitchFamily="18" charset="0"/>
              <a:cs typeface="Times New Roman" panose="02020603050405020304" pitchFamily="18" charset="0"/>
              <a:sym typeface="Arial"/>
            </a:endParaRPr>
          </a:p>
        </p:txBody>
      </p:sp>
      <p:cxnSp>
        <p:nvCxnSpPr>
          <p:cNvPr id="64" name="Straight Arrow Connector 63">
            <a:extLst>
              <a:ext uri="{FF2B5EF4-FFF2-40B4-BE49-F238E27FC236}">
                <a16:creationId xmlns:a16="http://schemas.microsoft.com/office/drawing/2014/main" id="{C90C4C50-470B-C694-24B2-A590702CD55C}"/>
              </a:ext>
            </a:extLst>
          </p:cNvPr>
          <p:cNvCxnSpPr>
            <a:cxnSpLocks/>
          </p:cNvCxnSpPr>
          <p:nvPr/>
        </p:nvCxnSpPr>
        <p:spPr>
          <a:xfrm flipV="1">
            <a:off x="9081556" y="3852382"/>
            <a:ext cx="1173489" cy="667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8" name="Google Shape;118;p5">
            <a:extLst>
              <a:ext uri="{FF2B5EF4-FFF2-40B4-BE49-F238E27FC236}">
                <a16:creationId xmlns:a16="http://schemas.microsoft.com/office/drawing/2014/main" id="{3653964F-A227-DDCE-BA79-08DA03365A18}"/>
              </a:ext>
            </a:extLst>
          </p:cNvPr>
          <p:cNvSpPr/>
          <p:nvPr/>
        </p:nvSpPr>
        <p:spPr>
          <a:xfrm>
            <a:off x="10255045" y="3088562"/>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Kiểm tra, cập nhật lại giỏ hàng</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69" name="Google Shape;144;p5">
            <a:extLst>
              <a:ext uri="{FF2B5EF4-FFF2-40B4-BE49-F238E27FC236}">
                <a16:creationId xmlns:a16="http://schemas.microsoft.com/office/drawing/2014/main" id="{E465D661-AB97-038B-FA7E-D01A2CB7293D}"/>
              </a:ext>
            </a:extLst>
          </p:cNvPr>
          <p:cNvSpPr txBox="1"/>
          <p:nvPr/>
        </p:nvSpPr>
        <p:spPr>
          <a:xfrm rot="18534985">
            <a:off x="9391211" y="4367249"/>
            <a:ext cx="1070382"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atin typeface="Times New Roman" panose="02020603050405020304" pitchFamily="18" charset="0"/>
                <a:cs typeface="Times New Roman" panose="02020603050405020304" pitchFamily="18" charset="0"/>
                <a:sym typeface="Arial"/>
              </a:rPr>
              <a:t>Link, Url</a:t>
            </a:r>
            <a:endParaRPr>
              <a:latin typeface="Times New Roman" panose="02020603050405020304" pitchFamily="18" charset="0"/>
              <a:cs typeface="Times New Roman" panose="02020603050405020304" pitchFamily="18" charset="0"/>
              <a:sym typeface="Arial"/>
            </a:endParaRPr>
          </a:p>
        </p:txBody>
      </p:sp>
      <p:cxnSp>
        <p:nvCxnSpPr>
          <p:cNvPr id="70" name="Straight Arrow Connector 69">
            <a:extLst>
              <a:ext uri="{FF2B5EF4-FFF2-40B4-BE49-F238E27FC236}">
                <a16:creationId xmlns:a16="http://schemas.microsoft.com/office/drawing/2014/main" id="{BA058AE8-28DB-1D5B-C555-DBF215964CC7}"/>
              </a:ext>
            </a:extLst>
          </p:cNvPr>
          <p:cNvCxnSpPr>
            <a:cxnSpLocks/>
          </p:cNvCxnSpPr>
          <p:nvPr/>
        </p:nvCxnSpPr>
        <p:spPr>
          <a:xfrm flipH="1">
            <a:off x="9633958" y="4232984"/>
            <a:ext cx="767143" cy="87138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2" name="Google Shape;118;p5">
            <a:extLst>
              <a:ext uri="{FF2B5EF4-FFF2-40B4-BE49-F238E27FC236}">
                <a16:creationId xmlns:a16="http://schemas.microsoft.com/office/drawing/2014/main" id="{707A3C10-F1E9-EE9E-C0A0-7480C46C2A81}"/>
              </a:ext>
            </a:extLst>
          </p:cNvPr>
          <p:cNvSpPr/>
          <p:nvPr/>
        </p:nvSpPr>
        <p:spPr>
          <a:xfrm>
            <a:off x="8446909" y="4923421"/>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Xác nhận thông tin đơn hàng</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73" name="Google Shape;118;p5">
            <a:extLst>
              <a:ext uri="{FF2B5EF4-FFF2-40B4-BE49-F238E27FC236}">
                <a16:creationId xmlns:a16="http://schemas.microsoft.com/office/drawing/2014/main" id="{BF6F9EF2-9795-1FEF-AD9F-35C36D97DDE5}"/>
              </a:ext>
            </a:extLst>
          </p:cNvPr>
          <p:cNvSpPr/>
          <p:nvPr/>
        </p:nvSpPr>
        <p:spPr>
          <a:xfrm>
            <a:off x="10613923" y="4675328"/>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algn="ctr"/>
            <a:r>
              <a:rPr lang="en-US" sz="1600">
                <a:solidFill>
                  <a:schemeClr val="bg1"/>
                </a:solidFill>
                <a:latin typeface="Times New Roman" panose="02020603050405020304" pitchFamily="18" charset="0"/>
                <a:cs typeface="Times New Roman" panose="02020603050405020304" pitchFamily="18" charset="0"/>
              </a:rPr>
              <a:t>Phản hồi đặt hàng thành công</a:t>
            </a:r>
          </a:p>
        </p:txBody>
      </p:sp>
      <p:cxnSp>
        <p:nvCxnSpPr>
          <p:cNvPr id="74" name="Straight Arrow Connector 73">
            <a:extLst>
              <a:ext uri="{FF2B5EF4-FFF2-40B4-BE49-F238E27FC236}">
                <a16:creationId xmlns:a16="http://schemas.microsoft.com/office/drawing/2014/main" id="{22596FFE-C570-6834-299B-E39ECE3C2406}"/>
              </a:ext>
            </a:extLst>
          </p:cNvPr>
          <p:cNvCxnSpPr>
            <a:cxnSpLocks/>
            <a:endCxn id="73" idx="2"/>
          </p:cNvCxnSpPr>
          <p:nvPr/>
        </p:nvCxnSpPr>
        <p:spPr>
          <a:xfrm flipV="1">
            <a:off x="9832363" y="5368055"/>
            <a:ext cx="781560" cy="9007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0" name="TextBox 39">
            <a:extLst>
              <a:ext uri="{FF2B5EF4-FFF2-40B4-BE49-F238E27FC236}">
                <a16:creationId xmlns:a16="http://schemas.microsoft.com/office/drawing/2014/main" id="{4503389F-2A10-E7E6-160C-2011E1D11EBE}"/>
              </a:ext>
            </a:extLst>
          </p:cNvPr>
          <p:cNvSpPr txBox="1"/>
          <p:nvPr/>
        </p:nvSpPr>
        <p:spPr>
          <a:xfrm>
            <a:off x="2719129" y="6005412"/>
            <a:ext cx="3281517"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Biểu đồ luồng dữ liệu phía người dùng</a:t>
            </a:r>
          </a:p>
        </p:txBody>
      </p:sp>
      <p:sp>
        <p:nvSpPr>
          <p:cNvPr id="42" name="Slide Number Placeholder 1">
            <a:extLst>
              <a:ext uri="{FF2B5EF4-FFF2-40B4-BE49-F238E27FC236}">
                <a16:creationId xmlns:a16="http://schemas.microsoft.com/office/drawing/2014/main" id="{A6A043A9-D264-D681-3C02-1473210A64CF}"/>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15</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43" name="Date Placeholder 6">
            <a:extLst>
              <a:ext uri="{FF2B5EF4-FFF2-40B4-BE49-F238E27FC236}">
                <a16:creationId xmlns:a16="http://schemas.microsoft.com/office/drawing/2014/main" id="{B51B926D-3AEE-A5BF-A096-AA18FA260DE6}"/>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47" name="Date Placeholder 6">
            <a:extLst>
              <a:ext uri="{FF2B5EF4-FFF2-40B4-BE49-F238E27FC236}">
                <a16:creationId xmlns:a16="http://schemas.microsoft.com/office/drawing/2014/main" id="{3F32A0A6-033C-A2BA-39F5-5B8C4947224B}"/>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54" name="Title 1">
            <a:extLst>
              <a:ext uri="{FF2B5EF4-FFF2-40B4-BE49-F238E27FC236}">
                <a16:creationId xmlns:a16="http://schemas.microsoft.com/office/drawing/2014/main" id="{4F297ACE-58EC-7FC2-DEA2-1DCF930E9A2A}"/>
              </a:ext>
            </a:extLst>
          </p:cNvPr>
          <p:cNvSpPr txBox="1">
            <a:spLocks/>
          </p:cNvSpPr>
          <p:nvPr/>
        </p:nvSpPr>
        <p:spPr>
          <a:xfrm>
            <a:off x="1698625" y="1679752"/>
            <a:ext cx="6357958" cy="873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2. Biểu đồ luồng dữ liệu mức ngữ cảnh</a:t>
            </a:r>
          </a:p>
        </p:txBody>
      </p:sp>
      <p:sp>
        <p:nvSpPr>
          <p:cNvPr id="55" name="Title 1">
            <a:extLst>
              <a:ext uri="{FF2B5EF4-FFF2-40B4-BE49-F238E27FC236}">
                <a16:creationId xmlns:a16="http://schemas.microsoft.com/office/drawing/2014/main" id="{A9F8DD44-215F-DB0D-9B31-9EE2DDF1054A}"/>
              </a:ext>
            </a:extLst>
          </p:cNvPr>
          <p:cNvSpPr>
            <a:spLocks noGrp="1"/>
          </p:cNvSpPr>
          <p:nvPr>
            <p:ph type="title"/>
          </p:nvPr>
        </p:nvSpPr>
        <p:spPr>
          <a:xfrm>
            <a:off x="1817112" y="400986"/>
            <a:ext cx="6658295" cy="1325563"/>
          </a:xfrm>
        </p:spPr>
        <p:txBody>
          <a:bodyPr>
            <a:normAutofit/>
          </a:bodyPr>
          <a:lstStyle/>
          <a:p>
            <a:pPr algn="ctr">
              <a:lnSpc>
                <a:spcPct val="100000"/>
              </a:lnSpc>
            </a:pPr>
            <a:r>
              <a:rPr lang="en-US" sz="3000"/>
              <a:t>III. PHÂN TÍCH THIẾT KẾ HỆ THỐNG</a:t>
            </a:r>
          </a:p>
        </p:txBody>
      </p:sp>
    </p:spTree>
    <p:extLst>
      <p:ext uri="{BB962C8B-B14F-4D97-AF65-F5344CB8AC3E}">
        <p14:creationId xmlns:p14="http://schemas.microsoft.com/office/powerpoint/2010/main" val="3101465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411DA4BF-22FF-0CD2-9842-3D2BA199698F}"/>
              </a:ext>
            </a:extLst>
          </p:cNvPr>
          <p:cNvSpPr txBox="1"/>
          <p:nvPr/>
        </p:nvSpPr>
        <p:spPr>
          <a:xfrm>
            <a:off x="39449" y="2613392"/>
            <a:ext cx="790000"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Sơ đồ phía quản trị viên:</a:t>
            </a:r>
          </a:p>
        </p:txBody>
      </p:sp>
      <p:sp>
        <p:nvSpPr>
          <p:cNvPr id="41" name="Google Shape;125;p5">
            <a:extLst>
              <a:ext uri="{FF2B5EF4-FFF2-40B4-BE49-F238E27FC236}">
                <a16:creationId xmlns:a16="http://schemas.microsoft.com/office/drawing/2014/main" id="{CA420C09-A6ED-FA33-1D63-929D3DFFEEA2}"/>
              </a:ext>
            </a:extLst>
          </p:cNvPr>
          <p:cNvSpPr/>
          <p:nvPr/>
        </p:nvSpPr>
        <p:spPr>
          <a:xfrm>
            <a:off x="158182" y="4297175"/>
            <a:ext cx="1478415" cy="103786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Tài khoản admin</a:t>
            </a:r>
            <a:endParaRPr>
              <a:solidFill>
                <a:schemeClr val="bg1"/>
              </a:solidFill>
              <a:latin typeface="Times New Roman" panose="02020603050405020304" pitchFamily="18" charset="0"/>
              <a:cs typeface="Times New Roman" panose="02020603050405020304" pitchFamily="18" charset="0"/>
            </a:endParaRPr>
          </a:p>
        </p:txBody>
      </p:sp>
      <p:sp>
        <p:nvSpPr>
          <p:cNvPr id="42" name="Google Shape;124;p5">
            <a:extLst>
              <a:ext uri="{FF2B5EF4-FFF2-40B4-BE49-F238E27FC236}">
                <a16:creationId xmlns:a16="http://schemas.microsoft.com/office/drawing/2014/main" id="{5686FC2D-82E6-F042-D072-73915048C7F9}"/>
              </a:ext>
            </a:extLst>
          </p:cNvPr>
          <p:cNvSpPr/>
          <p:nvPr/>
        </p:nvSpPr>
        <p:spPr>
          <a:xfrm>
            <a:off x="1052946" y="2926438"/>
            <a:ext cx="1690255" cy="658201"/>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Cơ sở dữ liệu</a:t>
            </a:r>
            <a:endParaRPr>
              <a:solidFill>
                <a:schemeClr val="bg1"/>
              </a:solidFill>
              <a:latin typeface="Times New Roman" panose="02020603050405020304" pitchFamily="18" charset="0"/>
              <a:cs typeface="Times New Roman" panose="02020603050405020304" pitchFamily="18" charset="0"/>
            </a:endParaRPr>
          </a:p>
        </p:txBody>
      </p:sp>
      <p:sp>
        <p:nvSpPr>
          <p:cNvPr id="43" name="Google Shape;118;p5">
            <a:extLst>
              <a:ext uri="{FF2B5EF4-FFF2-40B4-BE49-F238E27FC236}">
                <a16:creationId xmlns:a16="http://schemas.microsoft.com/office/drawing/2014/main" id="{B36BA745-11AA-5549-57E6-DDD7B4A0DDDF}"/>
              </a:ext>
            </a:extLst>
          </p:cNvPr>
          <p:cNvSpPr/>
          <p:nvPr/>
        </p:nvSpPr>
        <p:spPr>
          <a:xfrm>
            <a:off x="4353010" y="3514140"/>
            <a:ext cx="1385454" cy="138545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Tài khoản</a:t>
            </a:r>
            <a:endParaRPr sz="16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cxnSp>
        <p:nvCxnSpPr>
          <p:cNvPr id="47" name="Straight Arrow Connector 46">
            <a:extLst>
              <a:ext uri="{FF2B5EF4-FFF2-40B4-BE49-F238E27FC236}">
                <a16:creationId xmlns:a16="http://schemas.microsoft.com/office/drawing/2014/main" id="{70DA6226-A03B-DEC4-99BA-EDBC6A094DD4}"/>
              </a:ext>
            </a:extLst>
          </p:cNvPr>
          <p:cNvCxnSpPr>
            <a:cxnSpLocks/>
          </p:cNvCxnSpPr>
          <p:nvPr/>
        </p:nvCxnSpPr>
        <p:spPr>
          <a:xfrm flipV="1">
            <a:off x="1692871" y="4354005"/>
            <a:ext cx="2673052" cy="28775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0" name="Straight Arrow Connector 49">
            <a:extLst>
              <a:ext uri="{FF2B5EF4-FFF2-40B4-BE49-F238E27FC236}">
                <a16:creationId xmlns:a16="http://schemas.microsoft.com/office/drawing/2014/main" id="{18C71595-F0DB-2498-CC63-66C46C6466D2}"/>
              </a:ext>
            </a:extLst>
          </p:cNvPr>
          <p:cNvCxnSpPr>
            <a:cxnSpLocks/>
          </p:cNvCxnSpPr>
          <p:nvPr/>
        </p:nvCxnSpPr>
        <p:spPr>
          <a:xfrm flipH="1" flipV="1">
            <a:off x="2751692" y="3584639"/>
            <a:ext cx="1601318" cy="51262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a:extLst>
              <a:ext uri="{FF2B5EF4-FFF2-40B4-BE49-F238E27FC236}">
                <a16:creationId xmlns:a16="http://schemas.microsoft.com/office/drawing/2014/main" id="{8F20E5F1-FA74-9E27-F6EA-28FDF0C0D906}"/>
              </a:ext>
            </a:extLst>
          </p:cNvPr>
          <p:cNvCxnSpPr>
            <a:cxnSpLocks/>
          </p:cNvCxnSpPr>
          <p:nvPr/>
        </p:nvCxnSpPr>
        <p:spPr>
          <a:xfrm>
            <a:off x="2751692" y="3088562"/>
            <a:ext cx="1804213" cy="62847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4" name="TextBox 53">
            <a:extLst>
              <a:ext uri="{FF2B5EF4-FFF2-40B4-BE49-F238E27FC236}">
                <a16:creationId xmlns:a16="http://schemas.microsoft.com/office/drawing/2014/main" id="{39A1DEBC-27BD-1681-B468-EA8BC305CAE2}"/>
              </a:ext>
            </a:extLst>
          </p:cNvPr>
          <p:cNvSpPr txBox="1"/>
          <p:nvPr/>
        </p:nvSpPr>
        <p:spPr>
          <a:xfrm rot="21278493">
            <a:off x="2015148" y="4168293"/>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Đăng nhập</a:t>
            </a:r>
          </a:p>
        </p:txBody>
      </p:sp>
      <p:sp>
        <p:nvSpPr>
          <p:cNvPr id="55" name="TextBox 54">
            <a:extLst>
              <a:ext uri="{FF2B5EF4-FFF2-40B4-BE49-F238E27FC236}">
                <a16:creationId xmlns:a16="http://schemas.microsoft.com/office/drawing/2014/main" id="{BEF6B286-C783-E60C-0353-574C5F6A11F0}"/>
              </a:ext>
            </a:extLst>
          </p:cNvPr>
          <p:cNvSpPr txBox="1"/>
          <p:nvPr/>
        </p:nvSpPr>
        <p:spPr>
          <a:xfrm rot="21352424">
            <a:off x="2446748" y="4828630"/>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Đăng ký</a:t>
            </a:r>
          </a:p>
        </p:txBody>
      </p:sp>
      <p:cxnSp>
        <p:nvCxnSpPr>
          <p:cNvPr id="60" name="Straight Arrow Connector 59">
            <a:extLst>
              <a:ext uri="{FF2B5EF4-FFF2-40B4-BE49-F238E27FC236}">
                <a16:creationId xmlns:a16="http://schemas.microsoft.com/office/drawing/2014/main" id="{3DAB50E3-4C04-F833-5141-D0C567576B36}"/>
              </a:ext>
            </a:extLst>
          </p:cNvPr>
          <p:cNvCxnSpPr>
            <a:cxnSpLocks/>
            <a:endCxn id="41" idx="3"/>
          </p:cNvCxnSpPr>
          <p:nvPr/>
        </p:nvCxnSpPr>
        <p:spPr>
          <a:xfrm flipH="1">
            <a:off x="1636597" y="4499508"/>
            <a:ext cx="2820602" cy="31659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1" name="TextBox 60">
            <a:extLst>
              <a:ext uri="{FF2B5EF4-FFF2-40B4-BE49-F238E27FC236}">
                <a16:creationId xmlns:a16="http://schemas.microsoft.com/office/drawing/2014/main" id="{683896F9-195F-1B11-A5E4-9E9DE09E7BC7}"/>
              </a:ext>
            </a:extLst>
          </p:cNvPr>
          <p:cNvSpPr txBox="1"/>
          <p:nvPr/>
        </p:nvSpPr>
        <p:spPr>
          <a:xfrm rot="984913">
            <a:off x="2775642" y="3804440"/>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Kiểm chứng</a:t>
            </a:r>
          </a:p>
        </p:txBody>
      </p:sp>
      <p:sp>
        <p:nvSpPr>
          <p:cNvPr id="65" name="TextBox 64">
            <a:extLst>
              <a:ext uri="{FF2B5EF4-FFF2-40B4-BE49-F238E27FC236}">
                <a16:creationId xmlns:a16="http://schemas.microsoft.com/office/drawing/2014/main" id="{C41BD3C3-2F64-967E-8148-C4EDB912218B}"/>
              </a:ext>
            </a:extLst>
          </p:cNvPr>
          <p:cNvSpPr txBox="1"/>
          <p:nvPr/>
        </p:nvSpPr>
        <p:spPr>
          <a:xfrm rot="1001456">
            <a:off x="3208161" y="3107227"/>
            <a:ext cx="13854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Xác nhận</a:t>
            </a:r>
          </a:p>
        </p:txBody>
      </p:sp>
      <p:sp>
        <p:nvSpPr>
          <p:cNvPr id="66" name="Google Shape;118;p5">
            <a:extLst>
              <a:ext uri="{FF2B5EF4-FFF2-40B4-BE49-F238E27FC236}">
                <a16:creationId xmlns:a16="http://schemas.microsoft.com/office/drawing/2014/main" id="{A6ABD6B7-AA0D-D9A2-16B5-942246719E02}"/>
              </a:ext>
            </a:extLst>
          </p:cNvPr>
          <p:cNvSpPr/>
          <p:nvPr/>
        </p:nvSpPr>
        <p:spPr>
          <a:xfrm>
            <a:off x="5703588" y="2691186"/>
            <a:ext cx="835103" cy="83510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ds danh mục</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75" name="Google Shape;118;p5">
            <a:extLst>
              <a:ext uri="{FF2B5EF4-FFF2-40B4-BE49-F238E27FC236}">
                <a16:creationId xmlns:a16="http://schemas.microsoft.com/office/drawing/2014/main" id="{C4B36BAD-1189-D7E8-2448-0C7B911A33B7}"/>
              </a:ext>
            </a:extLst>
          </p:cNvPr>
          <p:cNvSpPr/>
          <p:nvPr/>
        </p:nvSpPr>
        <p:spPr>
          <a:xfrm>
            <a:off x="6331837" y="3637102"/>
            <a:ext cx="835102" cy="83510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ds sản phẩm</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76" name="Google Shape;118;p5">
            <a:extLst>
              <a:ext uri="{FF2B5EF4-FFF2-40B4-BE49-F238E27FC236}">
                <a16:creationId xmlns:a16="http://schemas.microsoft.com/office/drawing/2014/main" id="{CAD1A65A-ACCA-60D8-D775-AD831DEBD6E5}"/>
              </a:ext>
            </a:extLst>
          </p:cNvPr>
          <p:cNvSpPr/>
          <p:nvPr/>
        </p:nvSpPr>
        <p:spPr>
          <a:xfrm>
            <a:off x="7532910" y="3108737"/>
            <a:ext cx="835102" cy="83510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Thêm sản phẩm</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81" name="Google Shape;118;p5">
            <a:extLst>
              <a:ext uri="{FF2B5EF4-FFF2-40B4-BE49-F238E27FC236}">
                <a16:creationId xmlns:a16="http://schemas.microsoft.com/office/drawing/2014/main" id="{8E76165E-57D7-A60D-6361-60917FA0D664}"/>
              </a:ext>
            </a:extLst>
          </p:cNvPr>
          <p:cNvSpPr/>
          <p:nvPr/>
        </p:nvSpPr>
        <p:spPr>
          <a:xfrm>
            <a:off x="8498158" y="1732292"/>
            <a:ext cx="710957" cy="710957"/>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Sửa danh mục</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82" name="Google Shape;118;p5">
            <a:extLst>
              <a:ext uri="{FF2B5EF4-FFF2-40B4-BE49-F238E27FC236}">
                <a16:creationId xmlns:a16="http://schemas.microsoft.com/office/drawing/2014/main" id="{EE0C99B3-B74B-D907-A9DB-5E4686696507}"/>
              </a:ext>
            </a:extLst>
          </p:cNvPr>
          <p:cNvSpPr/>
          <p:nvPr/>
        </p:nvSpPr>
        <p:spPr>
          <a:xfrm>
            <a:off x="11019554" y="1486876"/>
            <a:ext cx="793912" cy="79391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Xóa danh mục</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83" name="Google Shape;118;p5">
            <a:extLst>
              <a:ext uri="{FF2B5EF4-FFF2-40B4-BE49-F238E27FC236}">
                <a16:creationId xmlns:a16="http://schemas.microsoft.com/office/drawing/2014/main" id="{69BFC797-1307-0A41-EE0C-BC7A6FBF6657}"/>
              </a:ext>
            </a:extLst>
          </p:cNvPr>
          <p:cNvSpPr/>
          <p:nvPr/>
        </p:nvSpPr>
        <p:spPr>
          <a:xfrm>
            <a:off x="6964185" y="1842193"/>
            <a:ext cx="835102" cy="83510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Thêm danh mục</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84" name="Google Shape;118;p5">
            <a:extLst>
              <a:ext uri="{FF2B5EF4-FFF2-40B4-BE49-F238E27FC236}">
                <a16:creationId xmlns:a16="http://schemas.microsoft.com/office/drawing/2014/main" id="{9B227F1C-F1BF-44F7-5001-7537362FDA8F}"/>
              </a:ext>
            </a:extLst>
          </p:cNvPr>
          <p:cNvSpPr/>
          <p:nvPr/>
        </p:nvSpPr>
        <p:spPr>
          <a:xfrm>
            <a:off x="8729350" y="2772582"/>
            <a:ext cx="835105" cy="83510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Sửa sản phẩm</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85" name="Google Shape;118;p5">
            <a:extLst>
              <a:ext uri="{FF2B5EF4-FFF2-40B4-BE49-F238E27FC236}">
                <a16:creationId xmlns:a16="http://schemas.microsoft.com/office/drawing/2014/main" id="{2D201E97-EDD2-2A3F-FCA9-921153B5423F}"/>
              </a:ext>
            </a:extLst>
          </p:cNvPr>
          <p:cNvSpPr/>
          <p:nvPr/>
        </p:nvSpPr>
        <p:spPr>
          <a:xfrm>
            <a:off x="10092232" y="2443249"/>
            <a:ext cx="971440" cy="971037"/>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Vô hiệu hóa sản phẩm</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91" name="Google Shape;118;p5">
            <a:extLst>
              <a:ext uri="{FF2B5EF4-FFF2-40B4-BE49-F238E27FC236}">
                <a16:creationId xmlns:a16="http://schemas.microsoft.com/office/drawing/2014/main" id="{5A6F8572-DBE7-2646-73E3-318325692D75}"/>
              </a:ext>
            </a:extLst>
          </p:cNvPr>
          <p:cNvSpPr/>
          <p:nvPr/>
        </p:nvSpPr>
        <p:spPr>
          <a:xfrm>
            <a:off x="5964595" y="4779263"/>
            <a:ext cx="835103" cy="83510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ds đơn hàng</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92" name="Google Shape;118;p5">
            <a:extLst>
              <a:ext uri="{FF2B5EF4-FFF2-40B4-BE49-F238E27FC236}">
                <a16:creationId xmlns:a16="http://schemas.microsoft.com/office/drawing/2014/main" id="{32D34322-4606-4D1D-2BCA-B27E3A695EE4}"/>
              </a:ext>
            </a:extLst>
          </p:cNvPr>
          <p:cNvSpPr/>
          <p:nvPr/>
        </p:nvSpPr>
        <p:spPr>
          <a:xfrm>
            <a:off x="7600332" y="4696029"/>
            <a:ext cx="965249" cy="965249"/>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ds chi tiết đơn hàng</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cxnSp>
        <p:nvCxnSpPr>
          <p:cNvPr id="94" name="Straight Arrow Connector 93">
            <a:extLst>
              <a:ext uri="{FF2B5EF4-FFF2-40B4-BE49-F238E27FC236}">
                <a16:creationId xmlns:a16="http://schemas.microsoft.com/office/drawing/2014/main" id="{19751876-A4FC-F3EC-F91D-48804C64A093}"/>
              </a:ext>
            </a:extLst>
          </p:cNvPr>
          <p:cNvCxnSpPr>
            <a:cxnSpLocks/>
          </p:cNvCxnSpPr>
          <p:nvPr/>
        </p:nvCxnSpPr>
        <p:spPr>
          <a:xfrm flipV="1">
            <a:off x="5450488" y="3242966"/>
            <a:ext cx="253100" cy="37763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5" name="Straight Arrow Connector 94">
            <a:extLst>
              <a:ext uri="{FF2B5EF4-FFF2-40B4-BE49-F238E27FC236}">
                <a16:creationId xmlns:a16="http://schemas.microsoft.com/office/drawing/2014/main" id="{8FDAD054-EF6C-CEB4-BE44-CA6F2A7AE323}"/>
              </a:ext>
            </a:extLst>
          </p:cNvPr>
          <p:cNvCxnSpPr>
            <a:cxnSpLocks/>
            <a:stCxn id="66" idx="7"/>
            <a:endCxn id="83" idx="2"/>
          </p:cNvCxnSpPr>
          <p:nvPr/>
        </p:nvCxnSpPr>
        <p:spPr>
          <a:xfrm flipV="1">
            <a:off x="6416393" y="2259744"/>
            <a:ext cx="547792" cy="5537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7" name="Straight Arrow Connector 96">
            <a:extLst>
              <a:ext uri="{FF2B5EF4-FFF2-40B4-BE49-F238E27FC236}">
                <a16:creationId xmlns:a16="http://schemas.microsoft.com/office/drawing/2014/main" id="{F954543E-4478-2577-96F5-9DEB8A4EA6C6}"/>
              </a:ext>
            </a:extLst>
          </p:cNvPr>
          <p:cNvCxnSpPr>
            <a:cxnSpLocks/>
          </p:cNvCxnSpPr>
          <p:nvPr/>
        </p:nvCxnSpPr>
        <p:spPr>
          <a:xfrm flipV="1">
            <a:off x="6511660" y="2008092"/>
            <a:ext cx="4552012" cy="129284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8" name="Straight Arrow Connector 97">
            <a:extLst>
              <a:ext uri="{FF2B5EF4-FFF2-40B4-BE49-F238E27FC236}">
                <a16:creationId xmlns:a16="http://schemas.microsoft.com/office/drawing/2014/main" id="{3756EB41-CA65-396C-6772-62078FF7069D}"/>
              </a:ext>
            </a:extLst>
          </p:cNvPr>
          <p:cNvCxnSpPr>
            <a:cxnSpLocks/>
            <a:endCxn id="75" idx="2"/>
          </p:cNvCxnSpPr>
          <p:nvPr/>
        </p:nvCxnSpPr>
        <p:spPr>
          <a:xfrm flipV="1">
            <a:off x="5756057" y="4054653"/>
            <a:ext cx="575780" cy="4260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9" name="Straight Arrow Connector 98">
            <a:extLst>
              <a:ext uri="{FF2B5EF4-FFF2-40B4-BE49-F238E27FC236}">
                <a16:creationId xmlns:a16="http://schemas.microsoft.com/office/drawing/2014/main" id="{9E3B8A88-A420-E742-824E-F065CD6197CD}"/>
              </a:ext>
            </a:extLst>
          </p:cNvPr>
          <p:cNvCxnSpPr>
            <a:cxnSpLocks/>
          </p:cNvCxnSpPr>
          <p:nvPr/>
        </p:nvCxnSpPr>
        <p:spPr>
          <a:xfrm flipV="1">
            <a:off x="7099362" y="3667737"/>
            <a:ext cx="433548" cy="13085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6" name="Google Shape;187;p23">
            <a:extLst>
              <a:ext uri="{FF2B5EF4-FFF2-40B4-BE49-F238E27FC236}">
                <a16:creationId xmlns:a16="http://schemas.microsoft.com/office/drawing/2014/main" id="{874B697C-164B-DE3B-7D79-0413E0998B09}"/>
              </a:ext>
            </a:extLst>
          </p:cNvPr>
          <p:cNvCxnSpPr>
            <a:cxnSpLocks/>
            <a:endCxn id="85" idx="4"/>
          </p:cNvCxnSpPr>
          <p:nvPr/>
        </p:nvCxnSpPr>
        <p:spPr>
          <a:xfrm flipV="1">
            <a:off x="6990929" y="3414286"/>
            <a:ext cx="3587023" cy="997263"/>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5" name="Google Shape;187;p23">
            <a:extLst>
              <a:ext uri="{FF2B5EF4-FFF2-40B4-BE49-F238E27FC236}">
                <a16:creationId xmlns:a16="http://schemas.microsoft.com/office/drawing/2014/main" id="{1C473EE0-7A88-BA73-5799-79A483B345CF}"/>
              </a:ext>
            </a:extLst>
          </p:cNvPr>
          <p:cNvCxnSpPr>
            <a:cxnSpLocks/>
          </p:cNvCxnSpPr>
          <p:nvPr/>
        </p:nvCxnSpPr>
        <p:spPr>
          <a:xfrm flipV="1">
            <a:off x="6459126" y="2280788"/>
            <a:ext cx="2063584" cy="76960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9" name="Google Shape;187;p23">
            <a:extLst>
              <a:ext uri="{FF2B5EF4-FFF2-40B4-BE49-F238E27FC236}">
                <a16:creationId xmlns:a16="http://schemas.microsoft.com/office/drawing/2014/main" id="{03FA780D-4BCF-057B-E1BB-086AD0D3A349}"/>
              </a:ext>
            </a:extLst>
          </p:cNvPr>
          <p:cNvCxnSpPr>
            <a:cxnSpLocks/>
            <a:endCxn id="84" idx="3"/>
          </p:cNvCxnSpPr>
          <p:nvPr/>
        </p:nvCxnSpPr>
        <p:spPr>
          <a:xfrm flipV="1">
            <a:off x="7141658" y="3485387"/>
            <a:ext cx="1709990" cy="699933"/>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1" name="Straight Arrow Connector 130">
            <a:extLst>
              <a:ext uri="{FF2B5EF4-FFF2-40B4-BE49-F238E27FC236}">
                <a16:creationId xmlns:a16="http://schemas.microsoft.com/office/drawing/2014/main" id="{083D8EB6-05F8-20FD-BEE8-C706B9355815}"/>
              </a:ext>
            </a:extLst>
          </p:cNvPr>
          <p:cNvCxnSpPr>
            <a:cxnSpLocks/>
            <a:stCxn id="43" idx="4"/>
            <a:endCxn id="91" idx="2"/>
          </p:cNvCxnSpPr>
          <p:nvPr/>
        </p:nvCxnSpPr>
        <p:spPr>
          <a:xfrm>
            <a:off x="5045737" y="4899594"/>
            <a:ext cx="918858" cy="29722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4" name="Straight Arrow Connector 133">
            <a:extLst>
              <a:ext uri="{FF2B5EF4-FFF2-40B4-BE49-F238E27FC236}">
                <a16:creationId xmlns:a16="http://schemas.microsoft.com/office/drawing/2014/main" id="{BAD63EF3-0243-F6DC-9404-FB0AF127F544}"/>
              </a:ext>
            </a:extLst>
          </p:cNvPr>
          <p:cNvCxnSpPr>
            <a:cxnSpLocks/>
            <a:stCxn id="91" idx="6"/>
            <a:endCxn id="92" idx="2"/>
          </p:cNvCxnSpPr>
          <p:nvPr/>
        </p:nvCxnSpPr>
        <p:spPr>
          <a:xfrm flipV="1">
            <a:off x="6799698" y="5178654"/>
            <a:ext cx="800634" cy="1816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9" name="TextBox 138">
            <a:extLst>
              <a:ext uri="{FF2B5EF4-FFF2-40B4-BE49-F238E27FC236}">
                <a16:creationId xmlns:a16="http://schemas.microsoft.com/office/drawing/2014/main" id="{E5B7C30D-3E3F-CA5B-D9F4-33204914DA95}"/>
              </a:ext>
            </a:extLst>
          </p:cNvPr>
          <p:cNvSpPr txBox="1"/>
          <p:nvPr/>
        </p:nvSpPr>
        <p:spPr>
          <a:xfrm rot="20742536">
            <a:off x="9360367" y="2083618"/>
            <a:ext cx="585039" cy="37145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Xóa</a:t>
            </a:r>
          </a:p>
        </p:txBody>
      </p:sp>
      <p:sp>
        <p:nvSpPr>
          <p:cNvPr id="140" name="Google Shape;144;p5">
            <a:extLst>
              <a:ext uri="{FF2B5EF4-FFF2-40B4-BE49-F238E27FC236}">
                <a16:creationId xmlns:a16="http://schemas.microsoft.com/office/drawing/2014/main" id="{F2471B9A-7276-E7FE-D1C7-E011E70709D4}"/>
              </a:ext>
            </a:extLst>
          </p:cNvPr>
          <p:cNvSpPr txBox="1"/>
          <p:nvPr/>
        </p:nvSpPr>
        <p:spPr>
          <a:xfrm rot="18234006">
            <a:off x="5077698" y="3122075"/>
            <a:ext cx="795964"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sp>
        <p:nvSpPr>
          <p:cNvPr id="146" name="TextBox 145">
            <a:extLst>
              <a:ext uri="{FF2B5EF4-FFF2-40B4-BE49-F238E27FC236}">
                <a16:creationId xmlns:a16="http://schemas.microsoft.com/office/drawing/2014/main" id="{188C40FB-09B6-9B52-AB90-600E2211EC49}"/>
              </a:ext>
            </a:extLst>
          </p:cNvPr>
          <p:cNvSpPr txBox="1"/>
          <p:nvPr/>
        </p:nvSpPr>
        <p:spPr>
          <a:xfrm rot="20815938">
            <a:off x="7317969" y="2607528"/>
            <a:ext cx="630546"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Sửa</a:t>
            </a:r>
          </a:p>
        </p:txBody>
      </p:sp>
      <p:sp>
        <p:nvSpPr>
          <p:cNvPr id="147" name="Google Shape;144;p5">
            <a:extLst>
              <a:ext uri="{FF2B5EF4-FFF2-40B4-BE49-F238E27FC236}">
                <a16:creationId xmlns:a16="http://schemas.microsoft.com/office/drawing/2014/main" id="{F765BC37-DD4D-33C9-28D7-EED7E1DD19D0}"/>
              </a:ext>
            </a:extLst>
          </p:cNvPr>
          <p:cNvSpPr txBox="1"/>
          <p:nvPr/>
        </p:nvSpPr>
        <p:spPr>
          <a:xfrm rot="21326349">
            <a:off x="5675476" y="3794139"/>
            <a:ext cx="75136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sp>
        <p:nvSpPr>
          <p:cNvPr id="148" name="Google Shape;144;p5">
            <a:extLst>
              <a:ext uri="{FF2B5EF4-FFF2-40B4-BE49-F238E27FC236}">
                <a16:creationId xmlns:a16="http://schemas.microsoft.com/office/drawing/2014/main" id="{DE98027D-F9EF-A01B-719E-21D5308B2064}"/>
              </a:ext>
            </a:extLst>
          </p:cNvPr>
          <p:cNvSpPr txBox="1"/>
          <p:nvPr/>
        </p:nvSpPr>
        <p:spPr>
          <a:xfrm rot="18837912">
            <a:off x="6363651" y="2438507"/>
            <a:ext cx="92889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sp>
        <p:nvSpPr>
          <p:cNvPr id="151" name="Google Shape;144;p5">
            <a:extLst>
              <a:ext uri="{FF2B5EF4-FFF2-40B4-BE49-F238E27FC236}">
                <a16:creationId xmlns:a16="http://schemas.microsoft.com/office/drawing/2014/main" id="{B800D9FF-2CC7-72CD-CF0D-85474535E1A9}"/>
              </a:ext>
            </a:extLst>
          </p:cNvPr>
          <p:cNvSpPr txBox="1"/>
          <p:nvPr/>
        </p:nvSpPr>
        <p:spPr>
          <a:xfrm rot="20249828">
            <a:off x="6886245" y="3360237"/>
            <a:ext cx="80834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sp>
        <p:nvSpPr>
          <p:cNvPr id="153" name="Google Shape;144;p5">
            <a:extLst>
              <a:ext uri="{FF2B5EF4-FFF2-40B4-BE49-F238E27FC236}">
                <a16:creationId xmlns:a16="http://schemas.microsoft.com/office/drawing/2014/main" id="{B6205BA5-E09B-CF6D-02AC-9CE01A505BC9}"/>
              </a:ext>
            </a:extLst>
          </p:cNvPr>
          <p:cNvSpPr txBox="1"/>
          <p:nvPr/>
        </p:nvSpPr>
        <p:spPr>
          <a:xfrm rot="20753887">
            <a:off x="8506992" y="3844806"/>
            <a:ext cx="140958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Cập nhật trạng thái</a:t>
            </a:r>
            <a:endParaRPr sz="1200">
              <a:latin typeface="Times New Roman" panose="02020603050405020304" pitchFamily="18" charset="0"/>
              <a:cs typeface="Times New Roman" panose="02020603050405020304" pitchFamily="18" charset="0"/>
              <a:sym typeface="Arial"/>
            </a:endParaRPr>
          </a:p>
        </p:txBody>
      </p:sp>
      <p:sp>
        <p:nvSpPr>
          <p:cNvPr id="154" name="TextBox 153">
            <a:extLst>
              <a:ext uri="{FF2B5EF4-FFF2-40B4-BE49-F238E27FC236}">
                <a16:creationId xmlns:a16="http://schemas.microsoft.com/office/drawing/2014/main" id="{6EB2AA36-ED69-69F1-47C6-7DD0B9FF6E3A}"/>
              </a:ext>
            </a:extLst>
          </p:cNvPr>
          <p:cNvSpPr txBox="1"/>
          <p:nvPr/>
        </p:nvSpPr>
        <p:spPr>
          <a:xfrm rot="20815938">
            <a:off x="7425780" y="4003647"/>
            <a:ext cx="630546" cy="307777"/>
          </a:xfrm>
          <a:prstGeom prst="rect">
            <a:avLst/>
          </a:prstGeom>
          <a:noFill/>
        </p:spPr>
        <p:txBody>
          <a:bodyPr wrap="square" rtlCol="0">
            <a:spAutoFit/>
          </a:bodyPr>
          <a:lstStyle/>
          <a:p>
            <a:r>
              <a:rPr lang="en-US" sz="1400">
                <a:latin typeface="Times New Roman" panose="02020603050405020304" pitchFamily="18" charset="0"/>
                <a:cs typeface="Times New Roman" panose="02020603050405020304" pitchFamily="18" charset="0"/>
              </a:rPr>
              <a:t>Sửa</a:t>
            </a:r>
          </a:p>
        </p:txBody>
      </p:sp>
      <p:sp>
        <p:nvSpPr>
          <p:cNvPr id="157" name="Google Shape;144;p5">
            <a:extLst>
              <a:ext uri="{FF2B5EF4-FFF2-40B4-BE49-F238E27FC236}">
                <a16:creationId xmlns:a16="http://schemas.microsoft.com/office/drawing/2014/main" id="{530E774B-B694-AA58-E377-0B80A2A4A10E}"/>
              </a:ext>
            </a:extLst>
          </p:cNvPr>
          <p:cNvSpPr txBox="1"/>
          <p:nvPr/>
        </p:nvSpPr>
        <p:spPr>
          <a:xfrm rot="1308833">
            <a:off x="5010066" y="5031486"/>
            <a:ext cx="80964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sp>
        <p:nvSpPr>
          <p:cNvPr id="158" name="Google Shape;144;p5">
            <a:extLst>
              <a:ext uri="{FF2B5EF4-FFF2-40B4-BE49-F238E27FC236}">
                <a16:creationId xmlns:a16="http://schemas.microsoft.com/office/drawing/2014/main" id="{963054AB-8DB7-C78D-06FE-D0F8C78ADEBE}"/>
              </a:ext>
            </a:extLst>
          </p:cNvPr>
          <p:cNvSpPr txBox="1"/>
          <p:nvPr/>
        </p:nvSpPr>
        <p:spPr>
          <a:xfrm>
            <a:off x="6862117" y="5234613"/>
            <a:ext cx="725711"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Chi tiết</a:t>
            </a:r>
            <a:endParaRPr sz="1200">
              <a:latin typeface="Times New Roman" panose="02020603050405020304" pitchFamily="18" charset="0"/>
              <a:cs typeface="Times New Roman" panose="02020603050405020304" pitchFamily="18" charset="0"/>
              <a:sym typeface="Arial"/>
            </a:endParaRPr>
          </a:p>
        </p:txBody>
      </p:sp>
      <p:sp>
        <p:nvSpPr>
          <p:cNvPr id="166" name="Google Shape;118;p5">
            <a:extLst>
              <a:ext uri="{FF2B5EF4-FFF2-40B4-BE49-F238E27FC236}">
                <a16:creationId xmlns:a16="http://schemas.microsoft.com/office/drawing/2014/main" id="{2F3544BA-2E40-599A-8F0D-A1D5E4B5239C}"/>
              </a:ext>
            </a:extLst>
          </p:cNvPr>
          <p:cNvSpPr/>
          <p:nvPr/>
        </p:nvSpPr>
        <p:spPr>
          <a:xfrm>
            <a:off x="3779154" y="5315733"/>
            <a:ext cx="835102" cy="83510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Xem ds mã giảm giá</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cxnSp>
        <p:nvCxnSpPr>
          <p:cNvPr id="167" name="Straight Arrow Connector 166">
            <a:extLst>
              <a:ext uri="{FF2B5EF4-FFF2-40B4-BE49-F238E27FC236}">
                <a16:creationId xmlns:a16="http://schemas.microsoft.com/office/drawing/2014/main" id="{C706BAA0-B0C0-2D9C-A46F-121C4E219DA2}"/>
              </a:ext>
            </a:extLst>
          </p:cNvPr>
          <p:cNvCxnSpPr>
            <a:cxnSpLocks/>
          </p:cNvCxnSpPr>
          <p:nvPr/>
        </p:nvCxnSpPr>
        <p:spPr>
          <a:xfrm flipH="1">
            <a:off x="4403959" y="4843775"/>
            <a:ext cx="357489" cy="5148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0" name="Google Shape;144;p5">
            <a:extLst>
              <a:ext uri="{FF2B5EF4-FFF2-40B4-BE49-F238E27FC236}">
                <a16:creationId xmlns:a16="http://schemas.microsoft.com/office/drawing/2014/main" id="{38CF0A02-B5B2-8F16-BA90-B16C14E6B179}"/>
              </a:ext>
            </a:extLst>
          </p:cNvPr>
          <p:cNvSpPr txBox="1"/>
          <p:nvPr/>
        </p:nvSpPr>
        <p:spPr>
          <a:xfrm rot="18390289">
            <a:off x="4099691" y="4876456"/>
            <a:ext cx="80700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sp>
        <p:nvSpPr>
          <p:cNvPr id="172" name="Google Shape;118;p5">
            <a:extLst>
              <a:ext uri="{FF2B5EF4-FFF2-40B4-BE49-F238E27FC236}">
                <a16:creationId xmlns:a16="http://schemas.microsoft.com/office/drawing/2014/main" id="{A1637CDA-5E66-0558-C280-77CE0CD2C446}"/>
              </a:ext>
            </a:extLst>
          </p:cNvPr>
          <p:cNvSpPr/>
          <p:nvPr/>
        </p:nvSpPr>
        <p:spPr>
          <a:xfrm>
            <a:off x="2395906" y="5521247"/>
            <a:ext cx="835102" cy="83510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Thêm mã giảm giá</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174" name="Google Shape;144;p5">
            <a:extLst>
              <a:ext uri="{FF2B5EF4-FFF2-40B4-BE49-F238E27FC236}">
                <a16:creationId xmlns:a16="http://schemas.microsoft.com/office/drawing/2014/main" id="{33B68C24-C927-A148-5A20-A8695F3CC66A}"/>
              </a:ext>
            </a:extLst>
          </p:cNvPr>
          <p:cNvSpPr txBox="1"/>
          <p:nvPr/>
        </p:nvSpPr>
        <p:spPr>
          <a:xfrm rot="21039303">
            <a:off x="3137044" y="5466408"/>
            <a:ext cx="823375"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Link, Url</a:t>
            </a:r>
            <a:endParaRPr sz="1200">
              <a:latin typeface="Times New Roman" panose="02020603050405020304" pitchFamily="18" charset="0"/>
              <a:cs typeface="Times New Roman" panose="02020603050405020304" pitchFamily="18" charset="0"/>
              <a:sym typeface="Arial"/>
            </a:endParaRPr>
          </a:p>
        </p:txBody>
      </p:sp>
      <p:cxnSp>
        <p:nvCxnSpPr>
          <p:cNvPr id="175" name="Straight Arrow Connector 174">
            <a:extLst>
              <a:ext uri="{FF2B5EF4-FFF2-40B4-BE49-F238E27FC236}">
                <a16:creationId xmlns:a16="http://schemas.microsoft.com/office/drawing/2014/main" id="{F8DDE6A2-832E-8AB4-23A4-0529B915C147}"/>
              </a:ext>
            </a:extLst>
          </p:cNvPr>
          <p:cNvCxnSpPr>
            <a:cxnSpLocks/>
            <a:stCxn id="166" idx="2"/>
          </p:cNvCxnSpPr>
          <p:nvPr/>
        </p:nvCxnSpPr>
        <p:spPr>
          <a:xfrm flipH="1">
            <a:off x="3276788" y="5733284"/>
            <a:ext cx="502366" cy="1323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1" name="Google Shape;118;p5">
            <a:extLst>
              <a:ext uri="{FF2B5EF4-FFF2-40B4-BE49-F238E27FC236}">
                <a16:creationId xmlns:a16="http://schemas.microsoft.com/office/drawing/2014/main" id="{C8604ADD-6B95-4FB4-E372-F2AB13965E84}"/>
              </a:ext>
            </a:extLst>
          </p:cNvPr>
          <p:cNvSpPr/>
          <p:nvPr/>
        </p:nvSpPr>
        <p:spPr>
          <a:xfrm>
            <a:off x="503898" y="5392765"/>
            <a:ext cx="963983" cy="963584"/>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rPr>
              <a:t>Xóa mã giảm giá</a:t>
            </a:r>
            <a:endParaRPr sz="1100" b="0" i="0" u="none" strike="noStrike" cap="none">
              <a:solidFill>
                <a:schemeClr val="bg1"/>
              </a:solidFill>
              <a:latin typeface="Times New Roman" panose="02020603050405020304" pitchFamily="18" charset="0"/>
              <a:ea typeface="Arial"/>
              <a:cs typeface="Times New Roman" panose="02020603050405020304" pitchFamily="18" charset="0"/>
              <a:sym typeface="Arial"/>
            </a:endParaRPr>
          </a:p>
        </p:txBody>
      </p:sp>
      <p:sp>
        <p:nvSpPr>
          <p:cNvPr id="186" name="Google Shape;144;p5">
            <a:extLst>
              <a:ext uri="{FF2B5EF4-FFF2-40B4-BE49-F238E27FC236}">
                <a16:creationId xmlns:a16="http://schemas.microsoft.com/office/drawing/2014/main" id="{6B0CDF95-866B-8528-95F9-1C2FDA9DC9AC}"/>
              </a:ext>
            </a:extLst>
          </p:cNvPr>
          <p:cNvSpPr txBox="1"/>
          <p:nvPr/>
        </p:nvSpPr>
        <p:spPr>
          <a:xfrm>
            <a:off x="1586200" y="5463336"/>
            <a:ext cx="89987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latin typeface="Times New Roman" panose="02020603050405020304" pitchFamily="18" charset="0"/>
                <a:cs typeface="Times New Roman" panose="02020603050405020304" pitchFamily="18" charset="0"/>
                <a:sym typeface="Arial"/>
              </a:rPr>
              <a:t>Xóa</a:t>
            </a:r>
            <a:endParaRPr sz="1200">
              <a:latin typeface="Times New Roman" panose="02020603050405020304" pitchFamily="18" charset="0"/>
              <a:cs typeface="Times New Roman" panose="02020603050405020304" pitchFamily="18" charset="0"/>
              <a:sym typeface="Arial"/>
            </a:endParaRPr>
          </a:p>
        </p:txBody>
      </p:sp>
      <p:cxnSp>
        <p:nvCxnSpPr>
          <p:cNvPr id="69" name="Straight Arrow Connector 68">
            <a:extLst>
              <a:ext uri="{FF2B5EF4-FFF2-40B4-BE49-F238E27FC236}">
                <a16:creationId xmlns:a16="http://schemas.microsoft.com/office/drawing/2014/main" id="{A82AD627-3947-7278-ACB3-DEDD4851A9BE}"/>
              </a:ext>
            </a:extLst>
          </p:cNvPr>
          <p:cNvCxnSpPr>
            <a:cxnSpLocks/>
          </p:cNvCxnSpPr>
          <p:nvPr/>
        </p:nvCxnSpPr>
        <p:spPr>
          <a:xfrm flipH="1">
            <a:off x="1501105" y="5980108"/>
            <a:ext cx="85728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67" name="TextBox 66">
            <a:extLst>
              <a:ext uri="{FF2B5EF4-FFF2-40B4-BE49-F238E27FC236}">
                <a16:creationId xmlns:a16="http://schemas.microsoft.com/office/drawing/2014/main" id="{74CDF6F6-0F18-95F3-7F26-3B438B75C7FA}"/>
              </a:ext>
            </a:extLst>
          </p:cNvPr>
          <p:cNvSpPr txBox="1"/>
          <p:nvPr/>
        </p:nvSpPr>
        <p:spPr>
          <a:xfrm>
            <a:off x="4582703" y="6122537"/>
            <a:ext cx="3281517"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Biểu đồ luồng dữ liệu phía quản trị viên</a:t>
            </a:r>
          </a:p>
        </p:txBody>
      </p:sp>
      <p:sp>
        <p:nvSpPr>
          <p:cNvPr id="68" name="Slide Number Placeholder 1">
            <a:extLst>
              <a:ext uri="{FF2B5EF4-FFF2-40B4-BE49-F238E27FC236}">
                <a16:creationId xmlns:a16="http://schemas.microsoft.com/office/drawing/2014/main" id="{75ADCE49-D042-F673-2F1B-66F62A2389B0}"/>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16</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70" name="Date Placeholder 6">
            <a:extLst>
              <a:ext uri="{FF2B5EF4-FFF2-40B4-BE49-F238E27FC236}">
                <a16:creationId xmlns:a16="http://schemas.microsoft.com/office/drawing/2014/main" id="{2C365F75-8A49-8C02-3522-FB52A96457E0}"/>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71" name="Date Placeholder 6">
            <a:extLst>
              <a:ext uri="{FF2B5EF4-FFF2-40B4-BE49-F238E27FC236}">
                <a16:creationId xmlns:a16="http://schemas.microsoft.com/office/drawing/2014/main" id="{2F0C7D1D-B886-0AE5-F1A0-65C4487FE660}"/>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73" name="Title 1">
            <a:extLst>
              <a:ext uri="{FF2B5EF4-FFF2-40B4-BE49-F238E27FC236}">
                <a16:creationId xmlns:a16="http://schemas.microsoft.com/office/drawing/2014/main" id="{21C0A072-15FF-5F7A-1D57-940A09D9CCE4}"/>
              </a:ext>
            </a:extLst>
          </p:cNvPr>
          <p:cNvSpPr txBox="1">
            <a:spLocks/>
          </p:cNvSpPr>
          <p:nvPr/>
        </p:nvSpPr>
        <p:spPr>
          <a:xfrm>
            <a:off x="469063" y="2084408"/>
            <a:ext cx="6357958" cy="8730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2. Biểu đồ luồng dữ liệu mức ngữ cảnh</a:t>
            </a:r>
          </a:p>
        </p:txBody>
      </p:sp>
      <p:sp>
        <p:nvSpPr>
          <p:cNvPr id="77" name="Title 1">
            <a:extLst>
              <a:ext uri="{FF2B5EF4-FFF2-40B4-BE49-F238E27FC236}">
                <a16:creationId xmlns:a16="http://schemas.microsoft.com/office/drawing/2014/main" id="{1C6D499C-1F28-28E3-0FEE-57751252B670}"/>
              </a:ext>
            </a:extLst>
          </p:cNvPr>
          <p:cNvSpPr>
            <a:spLocks noGrp="1"/>
          </p:cNvSpPr>
          <p:nvPr>
            <p:ph type="title"/>
          </p:nvPr>
        </p:nvSpPr>
        <p:spPr>
          <a:xfrm>
            <a:off x="1817112" y="400986"/>
            <a:ext cx="6658295" cy="1325563"/>
          </a:xfrm>
        </p:spPr>
        <p:txBody>
          <a:bodyPr>
            <a:normAutofit/>
          </a:bodyPr>
          <a:lstStyle/>
          <a:p>
            <a:pPr algn="ctr">
              <a:lnSpc>
                <a:spcPct val="100000"/>
              </a:lnSpc>
            </a:pPr>
            <a:r>
              <a:rPr lang="en-US" sz="3000"/>
              <a:t>III. PHÂN TÍCH THIẾT KẾ HỆ THỐNG</a:t>
            </a:r>
          </a:p>
        </p:txBody>
      </p:sp>
    </p:spTree>
    <p:extLst>
      <p:ext uri="{BB962C8B-B14F-4D97-AF65-F5344CB8AC3E}">
        <p14:creationId xmlns:p14="http://schemas.microsoft.com/office/powerpoint/2010/main" val="135177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B0A97E-3F8F-4B58-FE70-74C37B9FA1FC}"/>
              </a:ext>
            </a:extLst>
          </p:cNvPr>
          <p:cNvPicPr>
            <a:picLocks noChangeAspect="1"/>
          </p:cNvPicPr>
          <p:nvPr/>
        </p:nvPicPr>
        <p:blipFill>
          <a:blip r:embed="rId2"/>
          <a:stretch>
            <a:fillRect/>
          </a:stretch>
        </p:blipFill>
        <p:spPr>
          <a:xfrm>
            <a:off x="2349404" y="1868129"/>
            <a:ext cx="7493192" cy="3801371"/>
          </a:xfrm>
          <a:prstGeom prst="rect">
            <a:avLst/>
          </a:prstGeom>
          <a:ln>
            <a:solidFill>
              <a:schemeClr val="tx1"/>
            </a:solidFill>
          </a:ln>
        </p:spPr>
      </p:pic>
      <p:sp>
        <p:nvSpPr>
          <p:cNvPr id="19" name="TextBox 18">
            <a:extLst>
              <a:ext uri="{FF2B5EF4-FFF2-40B4-BE49-F238E27FC236}">
                <a16:creationId xmlns:a16="http://schemas.microsoft.com/office/drawing/2014/main" id="{FFA29FF8-427B-59E3-C968-39D2AFE7D38A}"/>
              </a:ext>
            </a:extLst>
          </p:cNvPr>
          <p:cNvSpPr txBox="1"/>
          <p:nvPr/>
        </p:nvSpPr>
        <p:spPr>
          <a:xfrm>
            <a:off x="2472813" y="5811643"/>
            <a:ext cx="7246373" cy="338554"/>
          </a:xfrm>
          <a:prstGeom prst="rect">
            <a:avLst/>
          </a:prstGeom>
          <a:noFill/>
          <a:ln>
            <a:noFill/>
          </a:ln>
        </p:spPr>
        <p:txBody>
          <a:bodyPr wrap="square" rtlCol="0">
            <a:spAutoFit/>
          </a:bodyPr>
          <a:lstStyle/>
          <a:p>
            <a:pPr algn="ctr"/>
            <a:r>
              <a:rPr lang="en-US" sz="1600">
                <a:latin typeface="Times New Roman" panose="02020603050405020304" pitchFamily="18" charset="0"/>
                <a:cs typeface="Times New Roman" panose="02020603050405020304" pitchFamily="18" charset="0"/>
              </a:rPr>
              <a:t>Biểu đồ thể hiện quan hệ giữa các bảng trong cơ sở dữ liệu của website bán điện thoại</a:t>
            </a:r>
          </a:p>
        </p:txBody>
      </p:sp>
      <p:sp>
        <p:nvSpPr>
          <p:cNvPr id="8" name="Slide Number Placeholder 1">
            <a:extLst>
              <a:ext uri="{FF2B5EF4-FFF2-40B4-BE49-F238E27FC236}">
                <a16:creationId xmlns:a16="http://schemas.microsoft.com/office/drawing/2014/main" id="{5D9412EF-7D86-7BB2-EB5D-E872BC3D8093}"/>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17</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Date Placeholder 6">
            <a:extLst>
              <a:ext uri="{FF2B5EF4-FFF2-40B4-BE49-F238E27FC236}">
                <a16:creationId xmlns:a16="http://schemas.microsoft.com/office/drawing/2014/main" id="{C7A81037-D03E-6088-90F4-246184FFB8B1}"/>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Date Placeholder 6">
            <a:extLst>
              <a:ext uri="{FF2B5EF4-FFF2-40B4-BE49-F238E27FC236}">
                <a16:creationId xmlns:a16="http://schemas.microsoft.com/office/drawing/2014/main" id="{9F9A9A95-FE88-94C1-7860-17C49913FD51}"/>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43DA2BF2-0CCD-003A-95B4-ED00D4B4A847}"/>
              </a:ext>
            </a:extLst>
          </p:cNvPr>
          <p:cNvSpPr txBox="1">
            <a:spLocks/>
          </p:cNvSpPr>
          <p:nvPr/>
        </p:nvSpPr>
        <p:spPr>
          <a:xfrm>
            <a:off x="60960" y="3008888"/>
            <a:ext cx="2148840" cy="15198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3. Thiết kế cơ sở dữ liệu</a:t>
            </a:r>
          </a:p>
        </p:txBody>
      </p:sp>
      <p:sp>
        <p:nvSpPr>
          <p:cNvPr id="13" name="Title 1">
            <a:extLst>
              <a:ext uri="{FF2B5EF4-FFF2-40B4-BE49-F238E27FC236}">
                <a16:creationId xmlns:a16="http://schemas.microsoft.com/office/drawing/2014/main" id="{FD5A9FC6-B1FC-E85B-6B95-B3D030842C7E}"/>
              </a:ext>
            </a:extLst>
          </p:cNvPr>
          <p:cNvSpPr>
            <a:spLocks noGrp="1"/>
          </p:cNvSpPr>
          <p:nvPr>
            <p:ph type="title"/>
          </p:nvPr>
        </p:nvSpPr>
        <p:spPr>
          <a:xfrm>
            <a:off x="1817112" y="400986"/>
            <a:ext cx="6658295" cy="1325563"/>
          </a:xfrm>
        </p:spPr>
        <p:txBody>
          <a:bodyPr>
            <a:normAutofit/>
          </a:bodyPr>
          <a:lstStyle/>
          <a:p>
            <a:pPr algn="ctr">
              <a:lnSpc>
                <a:spcPct val="100000"/>
              </a:lnSpc>
            </a:pPr>
            <a:r>
              <a:rPr lang="en-US" sz="3000"/>
              <a:t>III. PHÂN TÍCH THIẾT KẾ HỆ THỐNG</a:t>
            </a:r>
          </a:p>
        </p:txBody>
      </p:sp>
    </p:spTree>
    <p:extLst>
      <p:ext uri="{BB962C8B-B14F-4D97-AF65-F5344CB8AC3E}">
        <p14:creationId xmlns:p14="http://schemas.microsoft.com/office/powerpoint/2010/main" val="3769759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bsite vs web app">
            <a:extLst>
              <a:ext uri="{FF2B5EF4-FFF2-40B4-BE49-F238E27FC236}">
                <a16:creationId xmlns:a16="http://schemas.microsoft.com/office/drawing/2014/main" id="{563DA4AE-946B-AD60-C631-0CAA3EA97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859" y="1944341"/>
            <a:ext cx="7155426" cy="37593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D3F2BA22-C0F3-F2A4-C0C1-2E69CED387D9}"/>
              </a:ext>
            </a:extLst>
          </p:cNvPr>
          <p:cNvSpPr>
            <a:spLocks noGrp="1"/>
          </p:cNvSpPr>
          <p:nvPr>
            <p:ph type="title"/>
          </p:nvPr>
        </p:nvSpPr>
        <p:spPr>
          <a:xfrm>
            <a:off x="2053086" y="491483"/>
            <a:ext cx="6520643" cy="1325563"/>
          </a:xfrm>
        </p:spPr>
        <p:txBody>
          <a:bodyPr>
            <a:normAutofit/>
          </a:bodyPr>
          <a:lstStyle/>
          <a:p>
            <a:pPr algn="ctr">
              <a:lnSpc>
                <a:spcPct val="100000"/>
              </a:lnSpc>
            </a:pPr>
            <a:r>
              <a:rPr lang="en-US" sz="3000"/>
              <a:t>IV. TRÌNH BÀY SẢN PHẨM</a:t>
            </a:r>
          </a:p>
        </p:txBody>
      </p:sp>
      <p:sp>
        <p:nvSpPr>
          <p:cNvPr id="7" name="Slide Number Placeholder 1">
            <a:extLst>
              <a:ext uri="{FF2B5EF4-FFF2-40B4-BE49-F238E27FC236}">
                <a16:creationId xmlns:a16="http://schemas.microsoft.com/office/drawing/2014/main" id="{AF0FD235-94E1-6636-C90F-81152571B100}"/>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18</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FDBC5E88-6A56-00CA-2B0C-1C2F191B9623}"/>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Date Placeholder 6">
            <a:extLst>
              <a:ext uri="{FF2B5EF4-FFF2-40B4-BE49-F238E27FC236}">
                <a16:creationId xmlns:a16="http://schemas.microsoft.com/office/drawing/2014/main" id="{80DC8990-D39D-4823-3376-F42E24A7E058}"/>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6324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0A930F-B672-8D36-B474-A1F7DD4EF888}"/>
              </a:ext>
            </a:extLst>
          </p:cNvPr>
          <p:cNvSpPr>
            <a:spLocks noGrp="1"/>
          </p:cNvSpPr>
          <p:nvPr>
            <p:ph idx="1"/>
          </p:nvPr>
        </p:nvSpPr>
        <p:spPr/>
        <p:txBody>
          <a:bodyPr>
            <a:normAutofit lnSpcReduction="10000"/>
          </a:bodyPr>
          <a:lstStyle/>
          <a:p>
            <a:pPr indent="0" algn="just">
              <a:lnSpc>
                <a:spcPct val="150000"/>
              </a:lnSpc>
              <a:buNone/>
            </a:pPr>
            <a:r>
              <a:rPr lang="vi-VN" sz="1800" b="1">
                <a:effectLst/>
                <a:latin typeface="Times New Roman" panose="02020603050405020304" pitchFamily="18" charset="0"/>
                <a:ea typeface="Times New Roman" panose="02020603050405020304" pitchFamily="18" charset="0"/>
              </a:rPr>
              <a:t>Kết quả đạt được</a:t>
            </a:r>
            <a:r>
              <a:rPr lang="vi-VN" sz="1800">
                <a:effectLst/>
                <a:latin typeface="Times New Roman" panose="02020603050405020304" pitchFamily="18" charset="0"/>
                <a:ea typeface="Times New Roman" panose="02020603050405020304" pitchFamily="18" charset="0"/>
              </a:rPr>
              <a:t>:</a:t>
            </a:r>
            <a:r>
              <a:rPr lang="en-US" sz="1800">
                <a:ea typeface="Times New Roman" panose="02020603050405020304" pitchFamily="18" charset="0"/>
              </a:rPr>
              <a:t> Sản phẩm đ</a:t>
            </a:r>
            <a:r>
              <a:rPr lang="en-US" sz="1800">
                <a:effectLst/>
                <a:latin typeface="Times New Roman" panose="02020603050405020304" pitchFamily="18" charset="0"/>
                <a:ea typeface="Times New Roman" panose="02020603050405020304" pitchFamily="18" charset="0"/>
              </a:rPr>
              <a:t>ồ án của em về cơ bản đã </a:t>
            </a:r>
            <a:r>
              <a:rPr lang="en-US" sz="1800">
                <a:ea typeface="Times New Roman" panose="02020603050405020304" pitchFamily="18" charset="0"/>
              </a:rPr>
              <a:t>x</a:t>
            </a:r>
            <a:r>
              <a:rPr lang="vi-VN" sz="1800">
                <a:effectLst/>
                <a:latin typeface="Times New Roman" panose="02020603050405020304" pitchFamily="18" charset="0"/>
                <a:ea typeface="Times New Roman" panose="02020603050405020304" pitchFamily="18" charset="0"/>
              </a:rPr>
              <a:t>ây dựng được website bán điện thoại với những chức năng cơ bản</a:t>
            </a:r>
            <a:r>
              <a:rPr lang="en-US" sz="1800">
                <a:effectLst/>
                <a:latin typeface="Times New Roman" panose="02020603050405020304" pitchFamily="18" charset="0"/>
                <a:ea typeface="Times New Roman" panose="02020603050405020304" pitchFamily="18" charset="0"/>
              </a:rPr>
              <a:t> </a:t>
            </a:r>
            <a:r>
              <a:rPr lang="vi-VN" sz="1800">
                <a:effectLst/>
                <a:latin typeface="Times New Roman" panose="02020603050405020304" pitchFamily="18" charset="0"/>
                <a:ea typeface="Times New Roman" panose="02020603050405020304" pitchFamily="18" charset="0"/>
              </a:rPr>
              <a:t>như: đăng ký, đăng nhập, xem thông tin sản phẩm, đặt hàng, xem giỏ hàng, thanh toán, quản trị danh mục, quản trị sản phẩm, …</a:t>
            </a:r>
            <a:endParaRPr lang="en-US" sz="1800">
              <a:effectLst/>
              <a:latin typeface="Times New Roman" panose="02020603050405020304" pitchFamily="18" charset="0"/>
              <a:ea typeface="Times New Roman" panose="02020603050405020304" pitchFamily="18" charset="0"/>
            </a:endParaRPr>
          </a:p>
          <a:p>
            <a:pPr indent="0" algn="just">
              <a:lnSpc>
                <a:spcPct val="150000"/>
              </a:lnSpc>
              <a:buNone/>
            </a:pPr>
            <a:r>
              <a:rPr lang="vi-VN" sz="1800" b="1">
                <a:effectLst/>
                <a:latin typeface="Times New Roman" panose="02020603050405020304" pitchFamily="18" charset="0"/>
                <a:ea typeface="Times New Roman" panose="02020603050405020304" pitchFamily="18" charset="0"/>
              </a:rPr>
              <a:t>Hạn chế</a:t>
            </a:r>
            <a:r>
              <a:rPr lang="vi-VN" sz="1800">
                <a:effectLst/>
                <a:latin typeface="Times New Roman" panose="02020603050405020304" pitchFamily="18" charset="0"/>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pPr indent="356870" algn="just">
              <a:lnSpc>
                <a:spcPct val="150000"/>
              </a:lnSpc>
            </a:pPr>
            <a:r>
              <a:rPr lang="vi-VN" sz="1800">
                <a:effectLst/>
                <a:latin typeface="Times New Roman" panose="02020603050405020304" pitchFamily="18" charset="0"/>
                <a:ea typeface="Times New Roman" panose="02020603050405020304" pitchFamily="18" charset="0"/>
              </a:rPr>
              <a:t>Chưa tối ưu triệt để cod</a:t>
            </a:r>
            <a:r>
              <a:rPr lang="en-US" sz="1800">
                <a:effectLst/>
                <a:latin typeface="Times New Roman" panose="02020603050405020304" pitchFamily="18" charset="0"/>
                <a:ea typeface="Times New Roman" panose="02020603050405020304" pitchFamily="18" charset="0"/>
              </a:rPr>
              <a:t>e.</a:t>
            </a:r>
          </a:p>
          <a:p>
            <a:pPr indent="356870" algn="just">
              <a:lnSpc>
                <a:spcPct val="150000"/>
              </a:lnSpc>
            </a:pPr>
            <a:r>
              <a:rPr lang="en-US" sz="1800">
                <a:effectLst/>
                <a:latin typeface="Times New Roman" panose="02020603050405020304" pitchFamily="18" charset="0"/>
                <a:ea typeface="Times New Roman" panose="02020603050405020304" pitchFamily="18" charset="0"/>
              </a:rPr>
              <a:t>Vẫn tồn t</a:t>
            </a:r>
            <a:r>
              <a:rPr lang="en-US" sz="1800">
                <a:ea typeface="Times New Roman" panose="02020603050405020304" pitchFamily="18" charset="0"/>
              </a:rPr>
              <a:t>ại một số lỗi chưa xử lý được (lỗi khi hiển thị số sản phẩm trong giỏ hàng khi thêm).</a:t>
            </a:r>
          </a:p>
          <a:p>
            <a:pPr indent="356870" algn="just">
              <a:lnSpc>
                <a:spcPct val="150000"/>
              </a:lnSpc>
            </a:pPr>
            <a:r>
              <a:rPr lang="en-US" sz="1800">
                <a:effectLst/>
                <a:latin typeface="Times New Roman" panose="02020603050405020304" pitchFamily="18" charset="0"/>
                <a:ea typeface="Times New Roman" panose="02020603050405020304" pitchFamily="18" charset="0"/>
              </a:rPr>
              <a:t>Chức năng xử lý đơn hàng vẫn chưa được xử lý hoàn toàn qua trang web (chưa có chức năng giao nhận và xác nhận đã nhận được hàng từ khách hàng).</a:t>
            </a:r>
          </a:p>
          <a:p>
            <a:pPr indent="356870" algn="just">
              <a:lnSpc>
                <a:spcPct val="150000"/>
              </a:lnSpc>
            </a:pPr>
            <a:endParaRPr lang="en-US" sz="1800">
              <a:effectLst/>
              <a:latin typeface="Times New Roman" panose="02020603050405020304" pitchFamily="18" charset="0"/>
              <a:ea typeface="Times New Roman" panose="02020603050405020304" pitchFamily="18" charset="0"/>
            </a:endParaRPr>
          </a:p>
        </p:txBody>
      </p:sp>
      <p:sp>
        <p:nvSpPr>
          <p:cNvPr id="6" name="Slide Number Placeholder 1">
            <a:extLst>
              <a:ext uri="{FF2B5EF4-FFF2-40B4-BE49-F238E27FC236}">
                <a16:creationId xmlns:a16="http://schemas.microsoft.com/office/drawing/2014/main" id="{B8319F9F-A093-299F-99FD-A30325EC9E35}"/>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19</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35F8BD17-650F-2F36-8A42-2B22081B3D1F}"/>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95FADDF0-0707-D13B-6CCB-49438B74B0D3}"/>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3E93260A-A11E-4716-2428-1523733F19FD}"/>
              </a:ext>
            </a:extLst>
          </p:cNvPr>
          <p:cNvSpPr>
            <a:spLocks noGrp="1"/>
          </p:cNvSpPr>
          <p:nvPr>
            <p:ph type="title"/>
          </p:nvPr>
        </p:nvSpPr>
        <p:spPr>
          <a:xfrm>
            <a:off x="2053086" y="491483"/>
            <a:ext cx="6520643" cy="1325563"/>
          </a:xfrm>
        </p:spPr>
        <p:txBody>
          <a:bodyPr>
            <a:normAutofit/>
          </a:bodyPr>
          <a:lstStyle/>
          <a:p>
            <a:pPr algn="ctr">
              <a:lnSpc>
                <a:spcPct val="100000"/>
              </a:lnSpc>
            </a:pPr>
            <a:r>
              <a:rPr lang="en-US" sz="3000"/>
              <a:t>V. TỔNG KẾT</a:t>
            </a:r>
          </a:p>
        </p:txBody>
      </p:sp>
    </p:spTree>
    <p:extLst>
      <p:ext uri="{BB962C8B-B14F-4D97-AF65-F5344CB8AC3E}">
        <p14:creationId xmlns:p14="http://schemas.microsoft.com/office/powerpoint/2010/main" val="2610653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9AD9-1419-1708-8D8D-D9DB58995F44}"/>
              </a:ext>
            </a:extLst>
          </p:cNvPr>
          <p:cNvSpPr>
            <a:spLocks noGrp="1"/>
          </p:cNvSpPr>
          <p:nvPr>
            <p:ph type="title"/>
          </p:nvPr>
        </p:nvSpPr>
        <p:spPr>
          <a:xfrm>
            <a:off x="2053086" y="365125"/>
            <a:ext cx="6363327" cy="1325563"/>
          </a:xfrm>
        </p:spPr>
        <p:txBody>
          <a:bodyPr>
            <a:normAutofit/>
          </a:bodyPr>
          <a:lstStyle/>
          <a:p>
            <a:r>
              <a:rPr lang="en-US" sz="3600"/>
              <a:t>NỘI DUNG TRÌNH BÀY</a:t>
            </a:r>
          </a:p>
        </p:txBody>
      </p:sp>
      <p:graphicFrame>
        <p:nvGraphicFramePr>
          <p:cNvPr id="5" name="Diagram 4">
            <a:extLst>
              <a:ext uri="{FF2B5EF4-FFF2-40B4-BE49-F238E27FC236}">
                <a16:creationId xmlns:a16="http://schemas.microsoft.com/office/drawing/2014/main" id="{907C312E-2596-1C0D-9F1F-3F371B31CD3B}"/>
              </a:ext>
            </a:extLst>
          </p:cNvPr>
          <p:cNvGraphicFramePr/>
          <p:nvPr>
            <p:extLst>
              <p:ext uri="{D42A27DB-BD31-4B8C-83A1-F6EECF244321}">
                <p14:modId xmlns:p14="http://schemas.microsoft.com/office/powerpoint/2010/main" val="2928757078"/>
              </p:ext>
            </p:extLst>
          </p:nvPr>
        </p:nvGraphicFramePr>
        <p:xfrm>
          <a:off x="2481910" y="1850590"/>
          <a:ext cx="7228179" cy="4345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1">
            <a:extLst>
              <a:ext uri="{FF2B5EF4-FFF2-40B4-BE49-F238E27FC236}">
                <a16:creationId xmlns:a16="http://schemas.microsoft.com/office/drawing/2014/main" id="{A90B895E-8A07-BD86-F4C9-A94E20A29568}"/>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2</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6F65B1CD-12E6-DEA8-90D9-A38589C0917B}"/>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Date Placeholder 6">
            <a:extLst>
              <a:ext uri="{FF2B5EF4-FFF2-40B4-BE49-F238E27FC236}">
                <a16:creationId xmlns:a16="http://schemas.microsoft.com/office/drawing/2014/main" id="{92564D7A-090D-6AB4-5DBB-7063909812E0}"/>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6860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graphicEl>
                                              <a:dgm id="{7EA05765-33BC-4F92-89BE-5FBA3F649B83}"/>
                                            </p:graphicEl>
                                          </p:spTgt>
                                        </p:tgtEl>
                                        <p:attrNameLst>
                                          <p:attrName>style.visibility</p:attrName>
                                        </p:attrNameLst>
                                      </p:cBhvr>
                                      <p:to>
                                        <p:strVal val="visible"/>
                                      </p:to>
                                    </p:set>
                                    <p:animEffect transition="in" filter="randombar(horizontal)">
                                      <p:cBhvr>
                                        <p:cTn id="7" dur="500"/>
                                        <p:tgtEl>
                                          <p:spTgt spid="5">
                                            <p:graphicEl>
                                              <a:dgm id="{7EA05765-33BC-4F92-89BE-5FBA3F649B83}"/>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graphicEl>
                                              <a:dgm id="{A53184A6-67AE-435F-97B2-F94F0BFDDFFA}"/>
                                            </p:graphicEl>
                                          </p:spTgt>
                                        </p:tgtEl>
                                        <p:attrNameLst>
                                          <p:attrName>style.visibility</p:attrName>
                                        </p:attrNameLst>
                                      </p:cBhvr>
                                      <p:to>
                                        <p:strVal val="visible"/>
                                      </p:to>
                                    </p:set>
                                    <p:animEffect transition="in" filter="randombar(horizontal)">
                                      <p:cBhvr>
                                        <p:cTn id="10" dur="500"/>
                                        <p:tgtEl>
                                          <p:spTgt spid="5">
                                            <p:graphicEl>
                                              <a:dgm id="{A53184A6-67AE-435F-97B2-F94F0BFDDFFA}"/>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graphicEl>
                                              <a:dgm id="{74787B53-590A-4062-80D6-C967EF0ACC1C}"/>
                                            </p:graphicEl>
                                          </p:spTgt>
                                        </p:tgtEl>
                                        <p:attrNameLst>
                                          <p:attrName>style.visibility</p:attrName>
                                        </p:attrNameLst>
                                      </p:cBhvr>
                                      <p:to>
                                        <p:strVal val="visible"/>
                                      </p:to>
                                    </p:set>
                                    <p:animEffect transition="in" filter="randombar(horizontal)">
                                      <p:cBhvr>
                                        <p:cTn id="13" dur="500"/>
                                        <p:tgtEl>
                                          <p:spTgt spid="5">
                                            <p:graphicEl>
                                              <a:dgm id="{74787B53-590A-4062-80D6-C967EF0ACC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graphicEl>
                                              <a:dgm id="{B6BA7966-9402-4A97-9FE6-71FC0F14FE3C}"/>
                                            </p:graphicEl>
                                          </p:spTgt>
                                        </p:tgtEl>
                                        <p:attrNameLst>
                                          <p:attrName>style.visibility</p:attrName>
                                        </p:attrNameLst>
                                      </p:cBhvr>
                                      <p:to>
                                        <p:strVal val="visible"/>
                                      </p:to>
                                    </p:set>
                                    <p:animEffect transition="in" filter="randombar(horizontal)">
                                      <p:cBhvr>
                                        <p:cTn id="18" dur="500"/>
                                        <p:tgtEl>
                                          <p:spTgt spid="5">
                                            <p:graphicEl>
                                              <a:dgm id="{B6BA7966-9402-4A97-9FE6-71FC0F14FE3C}"/>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5">
                                            <p:graphicEl>
                                              <a:dgm id="{1E134CBD-88F0-4F43-A09F-89CEBFB87E23}"/>
                                            </p:graphicEl>
                                          </p:spTgt>
                                        </p:tgtEl>
                                        <p:attrNameLst>
                                          <p:attrName>style.visibility</p:attrName>
                                        </p:attrNameLst>
                                      </p:cBhvr>
                                      <p:to>
                                        <p:strVal val="visible"/>
                                      </p:to>
                                    </p:set>
                                    <p:animEffect transition="in" filter="randombar(horizontal)">
                                      <p:cBhvr>
                                        <p:cTn id="21" dur="500"/>
                                        <p:tgtEl>
                                          <p:spTgt spid="5">
                                            <p:graphicEl>
                                              <a:dgm id="{1E134CBD-88F0-4F43-A09F-89CEBFB87E23}"/>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
                                            <p:graphicEl>
                                              <a:dgm id="{3F85B517-35A2-403D-AB18-5EC00A62218A}"/>
                                            </p:graphicEl>
                                          </p:spTgt>
                                        </p:tgtEl>
                                        <p:attrNameLst>
                                          <p:attrName>style.visibility</p:attrName>
                                        </p:attrNameLst>
                                      </p:cBhvr>
                                      <p:to>
                                        <p:strVal val="visible"/>
                                      </p:to>
                                    </p:set>
                                    <p:animEffect transition="in" filter="randombar(horizontal)">
                                      <p:cBhvr>
                                        <p:cTn id="26" dur="500"/>
                                        <p:tgtEl>
                                          <p:spTgt spid="5">
                                            <p:graphicEl>
                                              <a:dgm id="{3F85B517-35A2-403D-AB18-5EC00A62218A}"/>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
                                            <p:graphicEl>
                                              <a:dgm id="{FA74A4E5-F35B-496B-8AAA-156C632E75FA}"/>
                                            </p:graphicEl>
                                          </p:spTgt>
                                        </p:tgtEl>
                                        <p:attrNameLst>
                                          <p:attrName>style.visibility</p:attrName>
                                        </p:attrNameLst>
                                      </p:cBhvr>
                                      <p:to>
                                        <p:strVal val="visible"/>
                                      </p:to>
                                    </p:set>
                                    <p:animEffect transition="in" filter="randombar(horizontal)">
                                      <p:cBhvr>
                                        <p:cTn id="29" dur="500"/>
                                        <p:tgtEl>
                                          <p:spTgt spid="5">
                                            <p:graphicEl>
                                              <a:dgm id="{FA74A4E5-F35B-496B-8AAA-156C632E75F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5">
                                            <p:graphicEl>
                                              <a:dgm id="{21D1D8E1-9B27-424C-9B34-33B04E506A9C}"/>
                                            </p:graphicEl>
                                          </p:spTgt>
                                        </p:tgtEl>
                                        <p:attrNameLst>
                                          <p:attrName>style.visibility</p:attrName>
                                        </p:attrNameLst>
                                      </p:cBhvr>
                                      <p:to>
                                        <p:strVal val="visible"/>
                                      </p:to>
                                    </p:set>
                                    <p:animEffect transition="in" filter="randombar(horizontal)">
                                      <p:cBhvr>
                                        <p:cTn id="34" dur="500"/>
                                        <p:tgtEl>
                                          <p:spTgt spid="5">
                                            <p:graphicEl>
                                              <a:dgm id="{21D1D8E1-9B27-424C-9B34-33B04E506A9C}"/>
                                            </p:graphic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
                                            <p:graphicEl>
                                              <a:dgm id="{9E4439C0-899C-4239-A950-C5556FFE1CB7}"/>
                                            </p:graphicEl>
                                          </p:spTgt>
                                        </p:tgtEl>
                                        <p:attrNameLst>
                                          <p:attrName>style.visibility</p:attrName>
                                        </p:attrNameLst>
                                      </p:cBhvr>
                                      <p:to>
                                        <p:strVal val="visible"/>
                                      </p:to>
                                    </p:set>
                                    <p:animEffect transition="in" filter="randombar(horizontal)">
                                      <p:cBhvr>
                                        <p:cTn id="37" dur="500"/>
                                        <p:tgtEl>
                                          <p:spTgt spid="5">
                                            <p:graphicEl>
                                              <a:dgm id="{9E4439C0-899C-4239-A950-C5556FFE1CB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
                                            <p:graphicEl>
                                              <a:dgm id="{24412D72-6897-4705-B204-282E351994DC}"/>
                                            </p:graphicEl>
                                          </p:spTgt>
                                        </p:tgtEl>
                                        <p:attrNameLst>
                                          <p:attrName>style.visibility</p:attrName>
                                        </p:attrNameLst>
                                      </p:cBhvr>
                                      <p:to>
                                        <p:strVal val="visible"/>
                                      </p:to>
                                    </p:set>
                                    <p:animEffect transition="in" filter="randombar(horizontal)">
                                      <p:cBhvr>
                                        <p:cTn id="42" dur="500"/>
                                        <p:tgtEl>
                                          <p:spTgt spid="5">
                                            <p:graphicEl>
                                              <a:dgm id="{24412D72-6897-4705-B204-282E351994DC}"/>
                                            </p:graphic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5">
                                            <p:graphicEl>
                                              <a:dgm id="{5C6DC968-6292-49E7-AB7C-BE747633CCFF}"/>
                                            </p:graphicEl>
                                          </p:spTgt>
                                        </p:tgtEl>
                                        <p:attrNameLst>
                                          <p:attrName>style.visibility</p:attrName>
                                        </p:attrNameLst>
                                      </p:cBhvr>
                                      <p:to>
                                        <p:strVal val="visible"/>
                                      </p:to>
                                    </p:set>
                                    <p:animEffect transition="in" filter="randombar(horizontal)">
                                      <p:cBhvr>
                                        <p:cTn id="45" dur="500"/>
                                        <p:tgtEl>
                                          <p:spTgt spid="5">
                                            <p:graphicEl>
                                              <a:dgm id="{5C6DC968-6292-49E7-AB7C-BE747633CCF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0A930F-B672-8D36-B474-A1F7DD4EF888}"/>
              </a:ext>
            </a:extLst>
          </p:cNvPr>
          <p:cNvSpPr>
            <a:spLocks noGrp="1"/>
          </p:cNvSpPr>
          <p:nvPr>
            <p:ph idx="1"/>
          </p:nvPr>
        </p:nvSpPr>
        <p:spPr/>
        <p:txBody>
          <a:bodyPr>
            <a:normAutofit/>
          </a:bodyPr>
          <a:lstStyle/>
          <a:p>
            <a:pPr indent="0" algn="just">
              <a:lnSpc>
                <a:spcPct val="150000"/>
              </a:lnSpc>
              <a:buNone/>
            </a:pPr>
            <a:r>
              <a:rPr lang="en-US" sz="1800" b="1">
                <a:effectLst/>
                <a:latin typeface="Times New Roman" panose="02020603050405020304" pitchFamily="18" charset="0"/>
                <a:ea typeface="Times New Roman" panose="02020603050405020304" pitchFamily="18" charset="0"/>
              </a:rPr>
              <a:t>Hướng phát triển</a:t>
            </a:r>
            <a:r>
              <a:rPr lang="vi-VN" sz="1800">
                <a:effectLst/>
                <a:latin typeface="Times New Roman" panose="02020603050405020304" pitchFamily="18" charset="0"/>
                <a:ea typeface="Times New Roman" panose="02020603050405020304" pitchFamily="18" charset="0"/>
              </a:rPr>
              <a:t>:</a:t>
            </a:r>
            <a:endParaRPr lang="en-US" sz="1800">
              <a:ea typeface="Times New Roman" panose="02020603050405020304" pitchFamily="18" charset="0"/>
            </a:endParaRPr>
          </a:p>
          <a:p>
            <a:pPr indent="356870" algn="just">
              <a:lnSpc>
                <a:spcPct val="150000"/>
              </a:lnSpc>
            </a:pPr>
            <a:r>
              <a:rPr lang="en-US" sz="1800">
                <a:effectLst/>
                <a:latin typeface="Times New Roman" panose="02020603050405020304" pitchFamily="18" charset="0"/>
                <a:ea typeface="Times New Roman" panose="02020603050405020304" pitchFamily="18" charset="0"/>
              </a:rPr>
              <a:t>Xử lý được những lỗi còn tồn đọng.</a:t>
            </a:r>
            <a:endParaRPr lang="en-US" sz="1800">
              <a:ea typeface="Times New Roman" panose="02020603050405020304" pitchFamily="18" charset="0"/>
            </a:endParaRPr>
          </a:p>
          <a:p>
            <a:pPr indent="356870" algn="just">
              <a:lnSpc>
                <a:spcPct val="150000"/>
              </a:lnSpc>
            </a:pPr>
            <a:r>
              <a:rPr lang="en-US" sz="1800">
                <a:ea typeface="Times New Roman" panose="02020603050405020304" pitchFamily="18" charset="0"/>
              </a:rPr>
              <a:t>Cải thiện kỹ năng lập trình, giúp code được tối ưu hơn.</a:t>
            </a:r>
          </a:p>
          <a:p>
            <a:pPr indent="356870" algn="just">
              <a:lnSpc>
                <a:spcPct val="150000"/>
              </a:lnSpc>
            </a:pPr>
            <a:r>
              <a:rPr lang="en-US" sz="1800">
                <a:ea typeface="Times New Roman" panose="02020603050405020304" pitchFamily="18" charset="0"/>
              </a:rPr>
              <a:t>Phát triển chức năng quản lý đơn hàng tốt hơn (thêm chức năng ship hàng và xem trình trạng đơn hàng.</a:t>
            </a:r>
          </a:p>
          <a:p>
            <a:pPr indent="356870" algn="just">
              <a:lnSpc>
                <a:spcPct val="150000"/>
              </a:lnSpc>
            </a:pPr>
            <a:r>
              <a:rPr lang="en-US" sz="1800">
                <a:effectLst/>
                <a:latin typeface="Times New Roman" panose="02020603050405020304" pitchFamily="18" charset="0"/>
                <a:ea typeface="Times New Roman" panose="02020603050405020304" pitchFamily="18" charset="0"/>
              </a:rPr>
              <a:t>Thêm những chức năng phụ cho trang web như: Cho người dùng đã mua hàng đánh giá sản phẩm, tạo blog để quản trị viên đăng các bài viết quảng bá sản phẩm, cho người dùng xem lại những đơn hàng đã mua và tình trạng đơn hàng hiện tại, …</a:t>
            </a:r>
          </a:p>
        </p:txBody>
      </p:sp>
      <p:sp>
        <p:nvSpPr>
          <p:cNvPr id="6" name="Slide Number Placeholder 1">
            <a:extLst>
              <a:ext uri="{FF2B5EF4-FFF2-40B4-BE49-F238E27FC236}">
                <a16:creationId xmlns:a16="http://schemas.microsoft.com/office/drawing/2014/main" id="{B8319F9F-A093-299F-99FD-A30325EC9E35}"/>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20</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Date Placeholder 6">
            <a:extLst>
              <a:ext uri="{FF2B5EF4-FFF2-40B4-BE49-F238E27FC236}">
                <a16:creationId xmlns:a16="http://schemas.microsoft.com/office/drawing/2014/main" id="{35F8BD17-650F-2F36-8A42-2B22081B3D1F}"/>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95FADDF0-0707-D13B-6CCB-49438B74B0D3}"/>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3E93260A-A11E-4716-2428-1523733F19FD}"/>
              </a:ext>
            </a:extLst>
          </p:cNvPr>
          <p:cNvSpPr>
            <a:spLocks noGrp="1"/>
          </p:cNvSpPr>
          <p:nvPr>
            <p:ph type="title"/>
          </p:nvPr>
        </p:nvSpPr>
        <p:spPr>
          <a:xfrm>
            <a:off x="2053086" y="491483"/>
            <a:ext cx="6520643" cy="1325563"/>
          </a:xfrm>
        </p:spPr>
        <p:txBody>
          <a:bodyPr>
            <a:normAutofit/>
          </a:bodyPr>
          <a:lstStyle/>
          <a:p>
            <a:pPr algn="ctr">
              <a:lnSpc>
                <a:spcPct val="100000"/>
              </a:lnSpc>
            </a:pPr>
            <a:r>
              <a:rPr lang="en-US" sz="3000"/>
              <a:t>V. TỔNG KẾT</a:t>
            </a:r>
          </a:p>
        </p:txBody>
      </p:sp>
    </p:spTree>
    <p:extLst>
      <p:ext uri="{BB962C8B-B14F-4D97-AF65-F5344CB8AC3E}">
        <p14:creationId xmlns:p14="http://schemas.microsoft.com/office/powerpoint/2010/main" val="1826845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F75F-3921-F6A7-CA19-828FD59433F4}"/>
              </a:ext>
            </a:extLst>
          </p:cNvPr>
          <p:cNvSpPr>
            <a:spLocks noGrp="1"/>
          </p:cNvSpPr>
          <p:nvPr>
            <p:ph type="title"/>
          </p:nvPr>
        </p:nvSpPr>
        <p:spPr>
          <a:xfrm>
            <a:off x="2212258" y="182472"/>
            <a:ext cx="5994482" cy="1439851"/>
          </a:xfrm>
        </p:spPr>
        <p:txBody>
          <a:bodyPr>
            <a:normAutofit/>
          </a:bodyPr>
          <a:lstStyle/>
          <a:p>
            <a:r>
              <a:rPr lang="en-US" sz="3000"/>
              <a:t>KẾT THÚC BÀI THUYẾT TRÌNH</a:t>
            </a:r>
          </a:p>
        </p:txBody>
      </p:sp>
      <p:pic>
        <p:nvPicPr>
          <p:cNvPr id="2056" name="Picture 8">
            <a:extLst>
              <a:ext uri="{FF2B5EF4-FFF2-40B4-BE49-F238E27FC236}">
                <a16:creationId xmlns:a16="http://schemas.microsoft.com/office/drawing/2014/main" id="{B419398C-2E1E-D992-CA24-808B1B03F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87" y="1927123"/>
            <a:ext cx="8849032" cy="4429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Slide Number Placeholder 1">
            <a:extLst>
              <a:ext uri="{FF2B5EF4-FFF2-40B4-BE49-F238E27FC236}">
                <a16:creationId xmlns:a16="http://schemas.microsoft.com/office/drawing/2014/main" id="{B61D4660-05B0-70F8-BAFA-DAD3D695125E}"/>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21</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Date Placeholder 6">
            <a:extLst>
              <a:ext uri="{FF2B5EF4-FFF2-40B4-BE49-F238E27FC236}">
                <a16:creationId xmlns:a16="http://schemas.microsoft.com/office/drawing/2014/main" id="{03315A44-A2AC-0770-CE44-E26350500FB3}"/>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Date Placeholder 6">
            <a:extLst>
              <a:ext uri="{FF2B5EF4-FFF2-40B4-BE49-F238E27FC236}">
                <a16:creationId xmlns:a16="http://schemas.microsoft.com/office/drawing/2014/main" id="{25B6134A-30B8-2F18-1E6D-19EF83444544}"/>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6995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wipe(left)">
                                      <p:cBhvr>
                                        <p:cTn id="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C475B8F5-9CAB-CAC7-E179-65EB63B9FA3A}"/>
              </a:ext>
            </a:extLst>
          </p:cNvPr>
          <p:cNvGraphicFramePr/>
          <p:nvPr>
            <p:extLst>
              <p:ext uri="{D42A27DB-BD31-4B8C-83A1-F6EECF244321}">
                <p14:modId xmlns:p14="http://schemas.microsoft.com/office/powerpoint/2010/main" val="1760835705"/>
              </p:ext>
            </p:extLst>
          </p:nvPr>
        </p:nvGraphicFramePr>
        <p:xfrm>
          <a:off x="2480305" y="2261419"/>
          <a:ext cx="6841512" cy="3711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D14D0EB1-975B-47D9-14FB-5067DD6873EA}"/>
              </a:ext>
            </a:extLst>
          </p:cNvPr>
          <p:cNvSpPr>
            <a:spLocks noGrp="1"/>
          </p:cNvSpPr>
          <p:nvPr>
            <p:ph type="title"/>
          </p:nvPr>
        </p:nvSpPr>
        <p:spPr>
          <a:xfrm>
            <a:off x="1817112" y="400986"/>
            <a:ext cx="6658295" cy="1325563"/>
          </a:xfrm>
        </p:spPr>
        <p:txBody>
          <a:bodyPr>
            <a:normAutofit/>
          </a:bodyPr>
          <a:lstStyle/>
          <a:p>
            <a:pPr algn="ctr"/>
            <a:r>
              <a:rPr lang="en-US" sz="3000"/>
              <a:t>I. TỔNG QUAN ĐỀ TÀI</a:t>
            </a:r>
          </a:p>
        </p:txBody>
      </p:sp>
      <p:sp>
        <p:nvSpPr>
          <p:cNvPr id="7" name="Slide Number Placeholder 1">
            <a:extLst>
              <a:ext uri="{FF2B5EF4-FFF2-40B4-BE49-F238E27FC236}">
                <a16:creationId xmlns:a16="http://schemas.microsoft.com/office/drawing/2014/main" id="{30268729-975B-6750-C4DB-2739E278BDC6}"/>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3</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1597BEA3-C8A9-BF0F-257E-8E703DB583A7}"/>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Date Placeholder 6">
            <a:extLst>
              <a:ext uri="{FF2B5EF4-FFF2-40B4-BE49-F238E27FC236}">
                <a16:creationId xmlns:a16="http://schemas.microsoft.com/office/drawing/2014/main" id="{11A9114E-653A-38F1-B24B-4D566840C8BE}"/>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753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1">
                                            <p:graphicEl>
                                              <a:dgm id="{41ABACF4-09C0-4456-A9C9-0A0DEEBF22D3}"/>
                                            </p:graphicEl>
                                          </p:spTgt>
                                        </p:tgtEl>
                                        <p:attrNameLst>
                                          <p:attrName>style.visibility</p:attrName>
                                        </p:attrNameLst>
                                      </p:cBhvr>
                                      <p:to>
                                        <p:strVal val="visible"/>
                                      </p:to>
                                    </p:set>
                                    <p:animEffect transition="in" filter="barn(outHorizontal)">
                                      <p:cBhvr>
                                        <p:cTn id="7" dur="500"/>
                                        <p:tgtEl>
                                          <p:spTgt spid="11">
                                            <p:graphicEl>
                                              <a:dgm id="{41ABACF4-09C0-4456-A9C9-0A0DEEBF22D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1">
                                            <p:graphicEl>
                                              <a:dgm id="{0249830A-D1DD-4AA6-B72B-E78B6528E6E2}"/>
                                            </p:graphicEl>
                                          </p:spTgt>
                                        </p:tgtEl>
                                        <p:attrNameLst>
                                          <p:attrName>style.visibility</p:attrName>
                                        </p:attrNameLst>
                                      </p:cBhvr>
                                      <p:to>
                                        <p:strVal val="visible"/>
                                      </p:to>
                                    </p:set>
                                    <p:animEffect transition="in" filter="barn(outHorizontal)">
                                      <p:cBhvr>
                                        <p:cTn id="12" dur="500"/>
                                        <p:tgtEl>
                                          <p:spTgt spid="11">
                                            <p:graphicEl>
                                              <a:dgm id="{0249830A-D1DD-4AA6-B72B-E78B6528E6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0BCB-9A87-2CCA-DB26-9B87807094BF}"/>
              </a:ext>
            </a:extLst>
          </p:cNvPr>
          <p:cNvSpPr>
            <a:spLocks noGrp="1"/>
          </p:cNvSpPr>
          <p:nvPr>
            <p:ph type="title"/>
          </p:nvPr>
        </p:nvSpPr>
        <p:spPr>
          <a:xfrm>
            <a:off x="1939414" y="1847826"/>
            <a:ext cx="3754692" cy="505084"/>
          </a:xfrm>
        </p:spPr>
        <p:txBody>
          <a:bodyPr>
            <a:normAutofit/>
          </a:bodyPr>
          <a:lstStyle/>
          <a:p>
            <a:pPr algn="ctr"/>
            <a:r>
              <a:rPr lang="en-US" sz="2800"/>
              <a:t>1. Lí do lựa chọn đề tài</a:t>
            </a:r>
          </a:p>
        </p:txBody>
      </p:sp>
      <p:sp>
        <p:nvSpPr>
          <p:cNvPr id="3" name="Content Placeholder 2">
            <a:extLst>
              <a:ext uri="{FF2B5EF4-FFF2-40B4-BE49-F238E27FC236}">
                <a16:creationId xmlns:a16="http://schemas.microsoft.com/office/drawing/2014/main" id="{894AB5FA-C64E-F9FF-DC55-DF787A930D08}"/>
              </a:ext>
            </a:extLst>
          </p:cNvPr>
          <p:cNvSpPr>
            <a:spLocks noGrp="1"/>
          </p:cNvSpPr>
          <p:nvPr>
            <p:ph idx="1"/>
          </p:nvPr>
        </p:nvSpPr>
        <p:spPr>
          <a:xfrm>
            <a:off x="5088810" y="2428568"/>
            <a:ext cx="7043584" cy="4064307"/>
          </a:xfrm>
        </p:spPr>
        <p:txBody>
          <a:bodyPr>
            <a:normAutofit fontScale="92500" lnSpcReduction="10000"/>
          </a:bodyPr>
          <a:lstStyle/>
          <a:p>
            <a:pPr marL="0" indent="0">
              <a:lnSpc>
                <a:spcPct val="150000"/>
              </a:lnSpc>
              <a:buNone/>
            </a:pPr>
            <a:r>
              <a:rPr lang="en-US"/>
              <a:t>Phát triển một trang web bán hàng cho một cửa hàng điện thoại giúp cho người dùng dễ dàng tiếp cận với những sản phẩm và đặt hàng sản phẩm một cách tiện lợi mà không cần phải tới trực tiếp cửa hàng. Đồng thời giúp cửa hàng được biết đến dễ dàng hơn, tăng doanh số bán hàng và tiết kiệm thời gian nhờ vào sự ưu việt mà công nghệ mang lại.</a:t>
            </a:r>
          </a:p>
        </p:txBody>
      </p:sp>
      <p:pic>
        <p:nvPicPr>
          <p:cNvPr id="1026" name="Picture 2" descr="lối sống vẽ người lướt internet biểu tượng màu hoạt hình">
            <a:extLst>
              <a:ext uri="{FF2B5EF4-FFF2-40B4-BE49-F238E27FC236}">
                <a16:creationId xmlns:a16="http://schemas.microsoft.com/office/drawing/2014/main" id="{7CB1A358-BB14-BF3E-62F6-CB15B9B4C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62" y="3006964"/>
            <a:ext cx="3825077" cy="27030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CB1783-4BA3-29B3-E2C2-F149CE19F3B6}"/>
              </a:ext>
            </a:extLst>
          </p:cNvPr>
          <p:cNvSpPr txBox="1"/>
          <p:nvPr/>
        </p:nvSpPr>
        <p:spPr>
          <a:xfrm>
            <a:off x="486696" y="5710018"/>
            <a:ext cx="4106196" cy="523220"/>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Website giúp người dùng mua hàng thuận tiện hơn (ảnh minh họa)</a:t>
            </a:r>
          </a:p>
        </p:txBody>
      </p:sp>
      <p:sp>
        <p:nvSpPr>
          <p:cNvPr id="9" name="Title 1">
            <a:extLst>
              <a:ext uri="{FF2B5EF4-FFF2-40B4-BE49-F238E27FC236}">
                <a16:creationId xmlns:a16="http://schemas.microsoft.com/office/drawing/2014/main" id="{680E7229-31BD-9B9B-067B-5A79BE20AE5A}"/>
              </a:ext>
            </a:extLst>
          </p:cNvPr>
          <p:cNvSpPr txBox="1">
            <a:spLocks/>
          </p:cNvSpPr>
          <p:nvPr/>
        </p:nvSpPr>
        <p:spPr>
          <a:xfrm>
            <a:off x="1817112" y="400986"/>
            <a:ext cx="66582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3000"/>
              <a:t>I. TỔNG QUAN ĐỀ TÀI</a:t>
            </a:r>
          </a:p>
        </p:txBody>
      </p:sp>
      <p:sp>
        <p:nvSpPr>
          <p:cNvPr id="10" name="Slide Number Placeholder 1">
            <a:extLst>
              <a:ext uri="{FF2B5EF4-FFF2-40B4-BE49-F238E27FC236}">
                <a16:creationId xmlns:a16="http://schemas.microsoft.com/office/drawing/2014/main" id="{79EA13E6-A1A1-E718-2013-FBBFDB11CCEE}"/>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4</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Date Placeholder 6">
            <a:extLst>
              <a:ext uri="{FF2B5EF4-FFF2-40B4-BE49-F238E27FC236}">
                <a16:creationId xmlns:a16="http://schemas.microsoft.com/office/drawing/2014/main" id="{AEA240C3-8715-68C8-88A6-331FB0299FD6}"/>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Date Placeholder 6">
            <a:extLst>
              <a:ext uri="{FF2B5EF4-FFF2-40B4-BE49-F238E27FC236}">
                <a16:creationId xmlns:a16="http://schemas.microsoft.com/office/drawing/2014/main" id="{DFE9487C-C8AC-17B0-A366-26E16F786E5D}"/>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343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ACD3FE-BEF1-2EDA-C4A3-3FD9B7151E1C}"/>
              </a:ext>
            </a:extLst>
          </p:cNvPr>
          <p:cNvSpPr txBox="1">
            <a:spLocks/>
          </p:cNvSpPr>
          <p:nvPr/>
        </p:nvSpPr>
        <p:spPr>
          <a:xfrm>
            <a:off x="1817112" y="400986"/>
            <a:ext cx="66582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3000"/>
              <a:t>I. TỔNG QUAN ĐỀ TÀI</a:t>
            </a:r>
          </a:p>
        </p:txBody>
      </p:sp>
      <p:sp>
        <p:nvSpPr>
          <p:cNvPr id="7" name="Title 1">
            <a:extLst>
              <a:ext uri="{FF2B5EF4-FFF2-40B4-BE49-F238E27FC236}">
                <a16:creationId xmlns:a16="http://schemas.microsoft.com/office/drawing/2014/main" id="{4989BAE1-9463-C59B-7CFE-E1B1918A9863}"/>
              </a:ext>
            </a:extLst>
          </p:cNvPr>
          <p:cNvSpPr>
            <a:spLocks noGrp="1"/>
          </p:cNvSpPr>
          <p:nvPr>
            <p:ph type="title"/>
          </p:nvPr>
        </p:nvSpPr>
        <p:spPr>
          <a:xfrm>
            <a:off x="1939414" y="1847826"/>
            <a:ext cx="3754692" cy="505084"/>
          </a:xfrm>
        </p:spPr>
        <p:txBody>
          <a:bodyPr>
            <a:normAutofit/>
          </a:bodyPr>
          <a:lstStyle/>
          <a:p>
            <a:pPr algn="ctr"/>
            <a:r>
              <a:rPr lang="en-US" sz="2800"/>
              <a:t>2. Phân tích bài toán</a:t>
            </a:r>
          </a:p>
        </p:txBody>
      </p:sp>
      <p:sp>
        <p:nvSpPr>
          <p:cNvPr id="8" name="Slide Number Placeholder 1">
            <a:extLst>
              <a:ext uri="{FF2B5EF4-FFF2-40B4-BE49-F238E27FC236}">
                <a16:creationId xmlns:a16="http://schemas.microsoft.com/office/drawing/2014/main" id="{A7952D80-D937-5E3E-BFA9-9FE61C1695F0}"/>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5</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Date Placeholder 6">
            <a:extLst>
              <a:ext uri="{FF2B5EF4-FFF2-40B4-BE49-F238E27FC236}">
                <a16:creationId xmlns:a16="http://schemas.microsoft.com/office/drawing/2014/main" id="{E779E5A4-291D-BC2D-75DC-A0B8A2C3C01D}"/>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Date Placeholder 6">
            <a:extLst>
              <a:ext uri="{FF2B5EF4-FFF2-40B4-BE49-F238E27FC236}">
                <a16:creationId xmlns:a16="http://schemas.microsoft.com/office/drawing/2014/main" id="{AF710D03-D73D-8EC0-491A-C92D5FB80B7A}"/>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5D24CF2-1CEB-E822-E5B9-89D8E3D3AD21}"/>
              </a:ext>
            </a:extLst>
          </p:cNvPr>
          <p:cNvSpPr txBox="1"/>
          <p:nvPr/>
        </p:nvSpPr>
        <p:spPr>
          <a:xfrm>
            <a:off x="682413" y="2474187"/>
            <a:ext cx="10506697"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Các giao diện chức năng chính:</a:t>
            </a:r>
          </a:p>
        </p:txBody>
      </p:sp>
      <p:sp>
        <p:nvSpPr>
          <p:cNvPr id="15" name="TextBox 14">
            <a:extLst>
              <a:ext uri="{FF2B5EF4-FFF2-40B4-BE49-F238E27FC236}">
                <a16:creationId xmlns:a16="http://schemas.microsoft.com/office/drawing/2014/main" id="{F341E9A2-343F-945F-EC27-F3B17F6A81D6}"/>
              </a:ext>
            </a:extLst>
          </p:cNvPr>
          <p:cNvSpPr txBox="1"/>
          <p:nvPr/>
        </p:nvSpPr>
        <p:spPr>
          <a:xfrm>
            <a:off x="838200" y="3301053"/>
            <a:ext cx="3604259" cy="2951064"/>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2700000" scaled="1"/>
            <a:tileRect/>
          </a:gradFill>
        </p:spPr>
        <p:txBody>
          <a:bodyPr wrap="square" rtlCol="0">
            <a:spAutoFit/>
          </a:bodyPr>
          <a:lstStyle/>
          <a:p>
            <a:pPr lvl="0" algn="just">
              <a:lnSpc>
                <a:spcPct val="150000"/>
              </a:lnSpc>
              <a:buSzPts val="1000"/>
              <a:tabLst>
                <a:tab pos="457200" algn="l"/>
              </a:tabLst>
            </a:pPr>
            <a:r>
              <a:rPr lang="en-US" b="1">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a:t>
            </a:r>
            <a:r>
              <a:rPr lang="en-US" sz="1800" b="1">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iao diện phía người dùng</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Trang chủ</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Cửa hàng</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Trang đăng ký/đăng nhập</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Chi tiết sản phẩm</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Giỏ hàng</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Xác nhận mua hàng</a:t>
            </a:r>
          </a:p>
        </p:txBody>
      </p:sp>
      <p:sp>
        <p:nvSpPr>
          <p:cNvPr id="16" name="TextBox 15">
            <a:extLst>
              <a:ext uri="{FF2B5EF4-FFF2-40B4-BE49-F238E27FC236}">
                <a16:creationId xmlns:a16="http://schemas.microsoft.com/office/drawing/2014/main" id="{BA7CC2A1-EBC9-95D8-9C3B-EA3CA0BC0953}"/>
              </a:ext>
            </a:extLst>
          </p:cNvPr>
          <p:cNvSpPr txBox="1"/>
          <p:nvPr/>
        </p:nvSpPr>
        <p:spPr>
          <a:xfrm>
            <a:off x="4854679" y="3301053"/>
            <a:ext cx="6078792" cy="2951064"/>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100000" b="100000"/>
            </a:path>
            <a:tileRect t="-100000" r="-100000"/>
          </a:gradFill>
        </p:spPr>
        <p:txBody>
          <a:bodyPr wrap="square" rtlCol="0">
            <a:spAutoFit/>
          </a:bodyPr>
          <a:lstStyle/>
          <a:p>
            <a:pPr lvl="0" algn="just">
              <a:lnSpc>
                <a:spcPct val="150000"/>
              </a:lnSpc>
              <a:buSzPts val="1000"/>
              <a:tabLst>
                <a:tab pos="457200" algn="l"/>
              </a:tabLst>
            </a:pPr>
            <a:r>
              <a:rPr lang="en-US" b="1">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G</a:t>
            </a:r>
            <a:r>
              <a:rPr lang="en-US" sz="1800" b="1">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iao diện phía quản trị viên</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Trang thống kê (số lượng khách hàng, số lượng đơn hàng, tổng thu nhập)</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Quản lý danh mục (xem danh sách, thêm, sửa, xóa)</a:t>
            </a:r>
          </a:p>
          <a:p>
            <a:pPr marL="342900" lvl="0" indent="-342900" algn="just">
              <a:lnSpc>
                <a:spcPct val="150000"/>
              </a:lnSpc>
              <a:buSzPts val="1000"/>
              <a:buFont typeface="Symbol" panose="05050102010706020507" pitchFamily="18" charset="2"/>
              <a:buChar char=""/>
              <a:tabLst>
                <a:tab pos="457200" algn="l"/>
              </a:tabLst>
            </a:pPr>
            <a:r>
              <a:rPr lang="en-US">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Quản lý sản phẩm (</a:t>
            </a: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xem danh sách, </a:t>
            </a:r>
            <a:r>
              <a:rPr lang="en-US">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thêm, sửa, vô hiệu hóa)</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Qu</a:t>
            </a:r>
            <a:r>
              <a:rPr lang="en-US">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ản lý đơn hàng (</a:t>
            </a: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xem danh sách, xem chi tiết)</a:t>
            </a:r>
          </a:p>
          <a:p>
            <a:pPr marL="342900" lvl="0" indent="-342900" algn="just">
              <a:lnSpc>
                <a:spcPct val="150000"/>
              </a:lnSpc>
              <a:buSzPts val="1000"/>
              <a:buFont typeface="Symbol" panose="05050102010706020507" pitchFamily="18" charset="2"/>
              <a:buChar char=""/>
              <a:tabLst>
                <a:tab pos="457200" algn="l"/>
              </a:tabLst>
            </a:pPr>
            <a:r>
              <a:rPr lang="en-US" sz="180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Quản lý mã giảm giá (xem danh sách, thêm, sửa, xóa)</a:t>
            </a:r>
          </a:p>
        </p:txBody>
      </p:sp>
    </p:spTree>
    <p:extLst>
      <p:ext uri="{BB962C8B-B14F-4D97-AF65-F5344CB8AC3E}">
        <p14:creationId xmlns:p14="http://schemas.microsoft.com/office/powerpoint/2010/main" val="2566181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8A6DC3F-5D7E-2A8D-F025-8B6A293A98EC}"/>
              </a:ext>
            </a:extLst>
          </p:cNvPr>
          <p:cNvGraphicFramePr/>
          <p:nvPr>
            <p:extLst>
              <p:ext uri="{D42A27DB-BD31-4B8C-83A1-F6EECF244321}">
                <p14:modId xmlns:p14="http://schemas.microsoft.com/office/powerpoint/2010/main" val="329717825"/>
              </p:ext>
            </p:extLst>
          </p:nvPr>
        </p:nvGraphicFramePr>
        <p:xfrm>
          <a:off x="3554361" y="2261419"/>
          <a:ext cx="5083277" cy="3837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0">
            <a:extLst>
              <a:ext uri="{FF2B5EF4-FFF2-40B4-BE49-F238E27FC236}">
                <a16:creationId xmlns:a16="http://schemas.microsoft.com/office/drawing/2014/main" id="{77CD5935-398A-165C-0420-317464DE3CEF}"/>
              </a:ext>
            </a:extLst>
          </p:cNvPr>
          <p:cNvSpPr>
            <a:spLocks noGrp="1"/>
          </p:cNvSpPr>
          <p:nvPr>
            <p:ph type="title"/>
          </p:nvPr>
        </p:nvSpPr>
        <p:spPr>
          <a:xfrm>
            <a:off x="2209800" y="333532"/>
            <a:ext cx="6171690" cy="1325563"/>
          </a:xfrm>
        </p:spPr>
        <p:txBody>
          <a:bodyPr>
            <a:normAutofit/>
          </a:bodyPr>
          <a:lstStyle/>
          <a:p>
            <a:pPr algn="ctr">
              <a:lnSpc>
                <a:spcPct val="100000"/>
              </a:lnSpc>
            </a:pPr>
            <a:r>
              <a:rPr lang="en-US" sz="3000"/>
              <a:t>II. NHỮNG CÔNG NGHỆ ĐƯỢC SỬ DỤNG</a:t>
            </a:r>
          </a:p>
        </p:txBody>
      </p:sp>
      <p:sp>
        <p:nvSpPr>
          <p:cNvPr id="7" name="Slide Number Placeholder 1">
            <a:extLst>
              <a:ext uri="{FF2B5EF4-FFF2-40B4-BE49-F238E27FC236}">
                <a16:creationId xmlns:a16="http://schemas.microsoft.com/office/drawing/2014/main" id="{51F3214C-98AA-DB62-DF24-5653745C1EB3}"/>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6</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8" name="Date Placeholder 6">
            <a:extLst>
              <a:ext uri="{FF2B5EF4-FFF2-40B4-BE49-F238E27FC236}">
                <a16:creationId xmlns:a16="http://schemas.microsoft.com/office/drawing/2014/main" id="{44B06671-BD14-793D-EBF0-83220812FF71}"/>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Date Placeholder 6">
            <a:extLst>
              <a:ext uri="{FF2B5EF4-FFF2-40B4-BE49-F238E27FC236}">
                <a16:creationId xmlns:a16="http://schemas.microsoft.com/office/drawing/2014/main" id="{65B95981-B8F1-99B3-C131-4B01D5CB770F}"/>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5740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graphicEl>
                                              <a:dgm id="{44110CF6-0BF5-4E16-91DB-2370E2A88B45}"/>
                                            </p:graphicEl>
                                          </p:spTgt>
                                        </p:tgtEl>
                                        <p:attrNameLst>
                                          <p:attrName>style.visibility</p:attrName>
                                        </p:attrNameLst>
                                      </p:cBhvr>
                                      <p:to>
                                        <p:strVal val="visible"/>
                                      </p:to>
                                    </p:set>
                                    <p:animEffect transition="in" filter="circle(in)">
                                      <p:cBhvr>
                                        <p:cTn id="7" dur="1000"/>
                                        <p:tgtEl>
                                          <p:spTgt spid="2">
                                            <p:graphicEl>
                                              <a:dgm id="{44110CF6-0BF5-4E16-91DB-2370E2A88B4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graphicEl>
                                              <a:dgm id="{006A437B-B60F-4410-A044-6B387CA9E4B0}"/>
                                            </p:graphicEl>
                                          </p:spTgt>
                                        </p:tgtEl>
                                        <p:attrNameLst>
                                          <p:attrName>style.visibility</p:attrName>
                                        </p:attrNameLst>
                                      </p:cBhvr>
                                      <p:to>
                                        <p:strVal val="visible"/>
                                      </p:to>
                                    </p:set>
                                    <p:animEffect transition="in" filter="circle(in)">
                                      <p:cBhvr>
                                        <p:cTn id="12" dur="1000"/>
                                        <p:tgtEl>
                                          <p:spTgt spid="2">
                                            <p:graphicEl>
                                              <a:dgm id="{006A437B-B60F-4410-A044-6B387CA9E4B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graphicEl>
                                              <a:dgm id="{4313DABC-88B9-454C-90DC-A03FFA2B07DC}"/>
                                            </p:graphicEl>
                                          </p:spTgt>
                                        </p:tgtEl>
                                        <p:attrNameLst>
                                          <p:attrName>style.visibility</p:attrName>
                                        </p:attrNameLst>
                                      </p:cBhvr>
                                      <p:to>
                                        <p:strVal val="visible"/>
                                      </p:to>
                                    </p:set>
                                    <p:animEffect transition="in" filter="circle(in)">
                                      <p:cBhvr>
                                        <p:cTn id="17" dur="1000"/>
                                        <p:tgtEl>
                                          <p:spTgt spid="2">
                                            <p:graphicEl>
                                              <a:dgm id="{4313DABC-88B9-454C-90DC-A03FFA2B07D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
                                            <p:graphicEl>
                                              <a:dgm id="{EA890E99-3323-4820-B21F-F0C6EB3DC998}"/>
                                            </p:graphicEl>
                                          </p:spTgt>
                                        </p:tgtEl>
                                        <p:attrNameLst>
                                          <p:attrName>style.visibility</p:attrName>
                                        </p:attrNameLst>
                                      </p:cBhvr>
                                      <p:to>
                                        <p:strVal val="visible"/>
                                      </p:to>
                                    </p:set>
                                    <p:animEffect transition="in" filter="circle(in)">
                                      <p:cBhvr>
                                        <p:cTn id="22" dur="1000"/>
                                        <p:tgtEl>
                                          <p:spTgt spid="2">
                                            <p:graphicEl>
                                              <a:dgm id="{EA890E99-3323-4820-B21F-F0C6EB3DC99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
                                            <p:graphicEl>
                                              <a:dgm id="{A6C09819-986B-4B3E-B83C-A9C595B5AB93}"/>
                                            </p:graphicEl>
                                          </p:spTgt>
                                        </p:tgtEl>
                                        <p:attrNameLst>
                                          <p:attrName>style.visibility</p:attrName>
                                        </p:attrNameLst>
                                      </p:cBhvr>
                                      <p:to>
                                        <p:strVal val="visible"/>
                                      </p:to>
                                    </p:set>
                                    <p:animEffect transition="in" filter="circle(in)">
                                      <p:cBhvr>
                                        <p:cTn id="27" dur="1000"/>
                                        <p:tgtEl>
                                          <p:spTgt spid="2">
                                            <p:graphicEl>
                                              <a:dgm id="{A6C09819-986B-4B3E-B83C-A9C595B5AB9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2">
                                            <p:graphicEl>
                                              <a:dgm id="{E6517173-8526-41B3-ABBC-FBBDFDA32176}"/>
                                            </p:graphicEl>
                                          </p:spTgt>
                                        </p:tgtEl>
                                        <p:attrNameLst>
                                          <p:attrName>style.visibility</p:attrName>
                                        </p:attrNameLst>
                                      </p:cBhvr>
                                      <p:to>
                                        <p:strVal val="visible"/>
                                      </p:to>
                                    </p:set>
                                    <p:animEffect transition="in" filter="circle(in)">
                                      <p:cBhvr>
                                        <p:cTn id="32" dur="1000"/>
                                        <p:tgtEl>
                                          <p:spTgt spid="2">
                                            <p:graphicEl>
                                              <a:dgm id="{E6517173-8526-41B3-ABBC-FBBDFDA3217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9C600EC-8854-C8F8-BB0D-BC832F853336}"/>
              </a:ext>
            </a:extLst>
          </p:cNvPr>
          <p:cNvGraphicFramePr>
            <a:graphicFrameLocks noGrp="1"/>
          </p:cNvGraphicFramePr>
          <p:nvPr>
            <p:ph idx="1"/>
            <p:extLst>
              <p:ext uri="{D42A27DB-BD31-4B8C-83A1-F6EECF244321}">
                <p14:modId xmlns:p14="http://schemas.microsoft.com/office/powerpoint/2010/main" val="3588025939"/>
              </p:ext>
            </p:extLst>
          </p:nvPr>
        </p:nvGraphicFramePr>
        <p:xfrm>
          <a:off x="641555" y="2868562"/>
          <a:ext cx="5121852" cy="2761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0A96A432-0875-8128-7567-4BB0E57F168F}"/>
              </a:ext>
            </a:extLst>
          </p:cNvPr>
          <p:cNvGraphicFramePr/>
          <p:nvPr>
            <p:extLst>
              <p:ext uri="{D42A27DB-BD31-4B8C-83A1-F6EECF244321}">
                <p14:modId xmlns:p14="http://schemas.microsoft.com/office/powerpoint/2010/main" val="2357963791"/>
              </p:ext>
            </p:extLst>
          </p:nvPr>
        </p:nvGraphicFramePr>
        <p:xfrm>
          <a:off x="6467920" y="2868562"/>
          <a:ext cx="4868676" cy="27613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15">
            <a:extLst>
              <a:ext uri="{FF2B5EF4-FFF2-40B4-BE49-F238E27FC236}">
                <a16:creationId xmlns:a16="http://schemas.microsoft.com/office/drawing/2014/main" id="{715EF0E4-6247-C6DC-1AB4-714A4D151978}"/>
              </a:ext>
            </a:extLst>
          </p:cNvPr>
          <p:cNvSpPr txBox="1"/>
          <p:nvPr/>
        </p:nvSpPr>
        <p:spPr>
          <a:xfrm>
            <a:off x="1086905" y="5839218"/>
            <a:ext cx="4106196"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Các thành phần của Front-end trong website</a:t>
            </a:r>
          </a:p>
        </p:txBody>
      </p:sp>
      <p:sp>
        <p:nvSpPr>
          <p:cNvPr id="17" name="TextBox 16">
            <a:extLst>
              <a:ext uri="{FF2B5EF4-FFF2-40B4-BE49-F238E27FC236}">
                <a16:creationId xmlns:a16="http://schemas.microsoft.com/office/drawing/2014/main" id="{34793610-D142-6188-7A65-045404811B31}"/>
              </a:ext>
            </a:extLst>
          </p:cNvPr>
          <p:cNvSpPr txBox="1"/>
          <p:nvPr/>
        </p:nvSpPr>
        <p:spPr>
          <a:xfrm>
            <a:off x="6973532" y="5731497"/>
            <a:ext cx="4106196"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Các thành phần của Back-end trong website</a:t>
            </a:r>
          </a:p>
        </p:txBody>
      </p:sp>
      <p:sp>
        <p:nvSpPr>
          <p:cNvPr id="14" name="Slide Number Placeholder 1">
            <a:extLst>
              <a:ext uri="{FF2B5EF4-FFF2-40B4-BE49-F238E27FC236}">
                <a16:creationId xmlns:a16="http://schemas.microsoft.com/office/drawing/2014/main" id="{42F1B99F-58A5-A050-C4EC-5A9ADB28748B}"/>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7</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5" name="Date Placeholder 6">
            <a:extLst>
              <a:ext uri="{FF2B5EF4-FFF2-40B4-BE49-F238E27FC236}">
                <a16:creationId xmlns:a16="http://schemas.microsoft.com/office/drawing/2014/main" id="{3C0BDC26-5909-8D41-B2AE-061EF3E9F3D9}"/>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Date Placeholder 6">
            <a:extLst>
              <a:ext uri="{FF2B5EF4-FFF2-40B4-BE49-F238E27FC236}">
                <a16:creationId xmlns:a16="http://schemas.microsoft.com/office/drawing/2014/main" id="{D9F8874C-651C-4084-2C5A-42E8103F2D3D}"/>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9" name="Title 10">
            <a:extLst>
              <a:ext uri="{FF2B5EF4-FFF2-40B4-BE49-F238E27FC236}">
                <a16:creationId xmlns:a16="http://schemas.microsoft.com/office/drawing/2014/main" id="{B4F7872B-9D4B-4903-F4AB-F5894785F19C}"/>
              </a:ext>
            </a:extLst>
          </p:cNvPr>
          <p:cNvSpPr>
            <a:spLocks noGrp="1"/>
          </p:cNvSpPr>
          <p:nvPr>
            <p:ph type="title"/>
          </p:nvPr>
        </p:nvSpPr>
        <p:spPr>
          <a:xfrm>
            <a:off x="2209800" y="333532"/>
            <a:ext cx="6171690" cy="1325563"/>
          </a:xfrm>
        </p:spPr>
        <p:txBody>
          <a:bodyPr>
            <a:normAutofit/>
          </a:bodyPr>
          <a:lstStyle/>
          <a:p>
            <a:pPr algn="ctr">
              <a:lnSpc>
                <a:spcPct val="100000"/>
              </a:lnSpc>
            </a:pPr>
            <a:r>
              <a:rPr lang="en-US" sz="3000"/>
              <a:t>II. NHỮNG CÔNG NGHỆ ĐƯỢC SỬ DỤNG</a:t>
            </a:r>
          </a:p>
        </p:txBody>
      </p:sp>
      <p:sp>
        <p:nvSpPr>
          <p:cNvPr id="20" name="Title 1">
            <a:extLst>
              <a:ext uri="{FF2B5EF4-FFF2-40B4-BE49-F238E27FC236}">
                <a16:creationId xmlns:a16="http://schemas.microsoft.com/office/drawing/2014/main" id="{DB871CCB-FB87-D048-F1FE-1AFAB2B8C732}"/>
              </a:ext>
            </a:extLst>
          </p:cNvPr>
          <p:cNvSpPr txBox="1">
            <a:spLocks/>
          </p:cNvSpPr>
          <p:nvPr/>
        </p:nvSpPr>
        <p:spPr>
          <a:xfrm>
            <a:off x="23563" y="2334126"/>
            <a:ext cx="5739843" cy="3945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Thành phần của trang web:</a:t>
            </a:r>
          </a:p>
        </p:txBody>
      </p:sp>
    </p:spTree>
    <p:extLst>
      <p:ext uri="{BB962C8B-B14F-4D97-AF65-F5344CB8AC3E}">
        <p14:creationId xmlns:p14="http://schemas.microsoft.com/office/powerpoint/2010/main" val="2802032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538838F3-7A2E-480A-8B25-5034C99A2B15}"/>
                                            </p:graphicEl>
                                          </p:spTgt>
                                        </p:tgtEl>
                                        <p:attrNameLst>
                                          <p:attrName>style.visibility</p:attrName>
                                        </p:attrNameLst>
                                      </p:cBhvr>
                                      <p:to>
                                        <p:strVal val="visible"/>
                                      </p:to>
                                    </p:set>
                                    <p:anim calcmode="lin" valueType="num">
                                      <p:cBhvr additive="base">
                                        <p:cTn id="7" dur="500" fill="hold"/>
                                        <p:tgtEl>
                                          <p:spTgt spid="6">
                                            <p:graphicEl>
                                              <a:dgm id="{538838F3-7A2E-480A-8B25-5034C99A2B1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538838F3-7A2E-480A-8B25-5034C99A2B1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966A6AE1-DA8D-476B-AEDE-28DFC84C588F}"/>
                                            </p:graphicEl>
                                          </p:spTgt>
                                        </p:tgtEl>
                                        <p:attrNameLst>
                                          <p:attrName>style.visibility</p:attrName>
                                        </p:attrNameLst>
                                      </p:cBhvr>
                                      <p:to>
                                        <p:strVal val="visible"/>
                                      </p:to>
                                    </p:set>
                                    <p:anim calcmode="lin" valueType="num">
                                      <p:cBhvr additive="base">
                                        <p:cTn id="13" dur="500" fill="hold"/>
                                        <p:tgtEl>
                                          <p:spTgt spid="6">
                                            <p:graphicEl>
                                              <a:dgm id="{966A6AE1-DA8D-476B-AEDE-28DFC84C588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966A6AE1-DA8D-476B-AEDE-28DFC84C588F}"/>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graphicEl>
                                              <a:dgm id="{728650DF-8CE4-42D9-BEEE-FD638859C1AF}"/>
                                            </p:graphicEl>
                                          </p:spTgt>
                                        </p:tgtEl>
                                        <p:attrNameLst>
                                          <p:attrName>style.visibility</p:attrName>
                                        </p:attrNameLst>
                                      </p:cBhvr>
                                      <p:to>
                                        <p:strVal val="visible"/>
                                      </p:to>
                                    </p:set>
                                    <p:anim calcmode="lin" valueType="num">
                                      <p:cBhvr additive="base">
                                        <p:cTn id="17" dur="500" fill="hold"/>
                                        <p:tgtEl>
                                          <p:spTgt spid="6">
                                            <p:graphicEl>
                                              <a:dgm id="{728650DF-8CE4-42D9-BEEE-FD638859C1AF}"/>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728650DF-8CE4-42D9-BEEE-FD638859C1AF}"/>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graphicEl>
                                              <a:dgm id="{26B06EEA-0D79-43DE-880B-A5DB7AF9F0F8}"/>
                                            </p:graphicEl>
                                          </p:spTgt>
                                        </p:tgtEl>
                                        <p:attrNameLst>
                                          <p:attrName>style.visibility</p:attrName>
                                        </p:attrNameLst>
                                      </p:cBhvr>
                                      <p:to>
                                        <p:strVal val="visible"/>
                                      </p:to>
                                    </p:set>
                                    <p:anim calcmode="lin" valueType="num">
                                      <p:cBhvr additive="base">
                                        <p:cTn id="23" dur="500" fill="hold"/>
                                        <p:tgtEl>
                                          <p:spTgt spid="6">
                                            <p:graphicEl>
                                              <a:dgm id="{26B06EEA-0D79-43DE-880B-A5DB7AF9F0F8}"/>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graphicEl>
                                              <a:dgm id="{26B06EEA-0D79-43DE-880B-A5DB7AF9F0F8}"/>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graphicEl>
                                              <a:dgm id="{B555AEE9-F8F8-4888-B4B0-7BEB7B132DED}"/>
                                            </p:graphicEl>
                                          </p:spTgt>
                                        </p:tgtEl>
                                        <p:attrNameLst>
                                          <p:attrName>style.visibility</p:attrName>
                                        </p:attrNameLst>
                                      </p:cBhvr>
                                      <p:to>
                                        <p:strVal val="visible"/>
                                      </p:to>
                                    </p:set>
                                    <p:anim calcmode="lin" valueType="num">
                                      <p:cBhvr additive="base">
                                        <p:cTn id="27" dur="500" fill="hold"/>
                                        <p:tgtEl>
                                          <p:spTgt spid="6">
                                            <p:graphicEl>
                                              <a:dgm id="{B555AEE9-F8F8-4888-B4B0-7BEB7B132DE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B555AEE9-F8F8-4888-B4B0-7BEB7B132DED}"/>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graphicEl>
                                              <a:dgm id="{81960301-B77F-459B-81A9-789A07B1AD67}"/>
                                            </p:graphicEl>
                                          </p:spTgt>
                                        </p:tgtEl>
                                        <p:attrNameLst>
                                          <p:attrName>style.visibility</p:attrName>
                                        </p:attrNameLst>
                                      </p:cBhvr>
                                      <p:to>
                                        <p:strVal val="visible"/>
                                      </p:to>
                                    </p:set>
                                    <p:anim calcmode="lin" valueType="num">
                                      <p:cBhvr additive="base">
                                        <p:cTn id="33" dur="500" fill="hold"/>
                                        <p:tgtEl>
                                          <p:spTgt spid="6">
                                            <p:graphicEl>
                                              <a:dgm id="{81960301-B77F-459B-81A9-789A07B1AD67}"/>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graphicEl>
                                              <a:dgm id="{81960301-B77F-459B-81A9-789A07B1AD67}"/>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graphicEl>
                                              <a:dgm id="{8C657678-7188-4BB0-9206-A65AEC85F799}"/>
                                            </p:graphicEl>
                                          </p:spTgt>
                                        </p:tgtEl>
                                        <p:attrNameLst>
                                          <p:attrName>style.visibility</p:attrName>
                                        </p:attrNameLst>
                                      </p:cBhvr>
                                      <p:to>
                                        <p:strVal val="visible"/>
                                      </p:to>
                                    </p:set>
                                    <p:anim calcmode="lin" valueType="num">
                                      <p:cBhvr additive="base">
                                        <p:cTn id="37" dur="500" fill="hold"/>
                                        <p:tgtEl>
                                          <p:spTgt spid="6">
                                            <p:graphicEl>
                                              <a:dgm id="{8C657678-7188-4BB0-9206-A65AEC85F79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graphicEl>
                                              <a:dgm id="{8C657678-7188-4BB0-9206-A65AEC85F79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graphicEl>
                                              <a:dgm id="{5BD3BDA0-CFA5-4A8E-9116-013F469FF865}"/>
                                            </p:graphicEl>
                                          </p:spTgt>
                                        </p:tgtEl>
                                        <p:attrNameLst>
                                          <p:attrName>style.visibility</p:attrName>
                                        </p:attrNameLst>
                                      </p:cBhvr>
                                      <p:to>
                                        <p:strVal val="visible"/>
                                      </p:to>
                                    </p:set>
                                    <p:anim calcmode="lin" valueType="num">
                                      <p:cBhvr additive="base">
                                        <p:cTn id="43" dur="500" fill="hold"/>
                                        <p:tgtEl>
                                          <p:spTgt spid="6">
                                            <p:graphicEl>
                                              <a:dgm id="{5BD3BDA0-CFA5-4A8E-9116-013F469FF865}"/>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graphicEl>
                                              <a:dgm id="{5BD3BDA0-CFA5-4A8E-9116-013F469FF865}"/>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graphicEl>
                                              <a:dgm id="{49661DA7-FC24-404C-8B48-627448FB3517}"/>
                                            </p:graphicEl>
                                          </p:spTgt>
                                        </p:tgtEl>
                                        <p:attrNameLst>
                                          <p:attrName>style.visibility</p:attrName>
                                        </p:attrNameLst>
                                      </p:cBhvr>
                                      <p:to>
                                        <p:strVal val="visible"/>
                                      </p:to>
                                    </p:set>
                                    <p:anim calcmode="lin" valueType="num">
                                      <p:cBhvr additive="base">
                                        <p:cTn id="47" dur="500" fill="hold"/>
                                        <p:tgtEl>
                                          <p:spTgt spid="6">
                                            <p:graphicEl>
                                              <a:dgm id="{49661DA7-FC24-404C-8B48-627448FB3517}"/>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graphicEl>
                                              <a:dgm id="{49661DA7-FC24-404C-8B48-627448FB3517}"/>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graphicEl>
                                              <a:dgm id="{E106B5BE-862E-4C8A-9A7A-55415A5B3A1B}"/>
                                            </p:graphicEl>
                                          </p:spTgt>
                                        </p:tgtEl>
                                        <p:attrNameLst>
                                          <p:attrName>style.visibility</p:attrName>
                                        </p:attrNameLst>
                                      </p:cBhvr>
                                      <p:to>
                                        <p:strVal val="visible"/>
                                      </p:to>
                                    </p:set>
                                    <p:anim calcmode="lin" valueType="num">
                                      <p:cBhvr additive="base">
                                        <p:cTn id="57" dur="500" fill="hold"/>
                                        <p:tgtEl>
                                          <p:spTgt spid="3">
                                            <p:graphicEl>
                                              <a:dgm id="{E106B5BE-862E-4C8A-9A7A-55415A5B3A1B}"/>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graphicEl>
                                              <a:dgm id="{E106B5BE-862E-4C8A-9A7A-55415A5B3A1B}"/>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graphicEl>
                                              <a:dgm id="{DF9C44EC-FB10-441E-862E-7B1A3100ADE4}"/>
                                            </p:graphicEl>
                                          </p:spTgt>
                                        </p:tgtEl>
                                        <p:attrNameLst>
                                          <p:attrName>style.visibility</p:attrName>
                                        </p:attrNameLst>
                                      </p:cBhvr>
                                      <p:to>
                                        <p:strVal val="visible"/>
                                      </p:to>
                                    </p:set>
                                    <p:anim calcmode="lin" valueType="num">
                                      <p:cBhvr additive="base">
                                        <p:cTn id="63" dur="500" fill="hold"/>
                                        <p:tgtEl>
                                          <p:spTgt spid="3">
                                            <p:graphicEl>
                                              <a:dgm id="{DF9C44EC-FB10-441E-862E-7B1A3100ADE4}"/>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graphicEl>
                                              <a:dgm id="{DF9C44EC-FB10-441E-862E-7B1A3100ADE4}"/>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graphicEl>
                                              <a:dgm id="{C4189C87-9B8F-4B71-9F6F-A5D0CC6F1374}"/>
                                            </p:graphicEl>
                                          </p:spTgt>
                                        </p:tgtEl>
                                        <p:attrNameLst>
                                          <p:attrName>style.visibility</p:attrName>
                                        </p:attrNameLst>
                                      </p:cBhvr>
                                      <p:to>
                                        <p:strVal val="visible"/>
                                      </p:to>
                                    </p:set>
                                    <p:anim calcmode="lin" valueType="num">
                                      <p:cBhvr additive="base">
                                        <p:cTn id="67" dur="500" fill="hold"/>
                                        <p:tgtEl>
                                          <p:spTgt spid="3">
                                            <p:graphicEl>
                                              <a:dgm id="{C4189C87-9B8F-4B71-9F6F-A5D0CC6F1374}"/>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graphicEl>
                                              <a:dgm id="{C4189C87-9B8F-4B71-9F6F-A5D0CC6F1374}"/>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graphicEl>
                                              <a:dgm id="{FAE6B5F2-31DB-4F37-B2FA-61F41B067669}"/>
                                            </p:graphicEl>
                                          </p:spTgt>
                                        </p:tgtEl>
                                        <p:attrNameLst>
                                          <p:attrName>style.visibility</p:attrName>
                                        </p:attrNameLst>
                                      </p:cBhvr>
                                      <p:to>
                                        <p:strVal val="visible"/>
                                      </p:to>
                                    </p:set>
                                    <p:anim calcmode="lin" valueType="num">
                                      <p:cBhvr additive="base">
                                        <p:cTn id="73" dur="500" fill="hold"/>
                                        <p:tgtEl>
                                          <p:spTgt spid="3">
                                            <p:graphicEl>
                                              <a:dgm id="{FAE6B5F2-31DB-4F37-B2FA-61F41B067669}"/>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graphicEl>
                                              <a:dgm id="{FAE6B5F2-31DB-4F37-B2FA-61F41B067669}"/>
                                            </p:graphic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
                                            <p:graphicEl>
                                              <a:dgm id="{7CEE8B62-4F07-486A-8E6A-1113D1A0DE72}"/>
                                            </p:graphicEl>
                                          </p:spTgt>
                                        </p:tgtEl>
                                        <p:attrNameLst>
                                          <p:attrName>style.visibility</p:attrName>
                                        </p:attrNameLst>
                                      </p:cBhvr>
                                      <p:to>
                                        <p:strVal val="visible"/>
                                      </p:to>
                                    </p:set>
                                    <p:anim calcmode="lin" valueType="num">
                                      <p:cBhvr additive="base">
                                        <p:cTn id="77" dur="500" fill="hold"/>
                                        <p:tgtEl>
                                          <p:spTgt spid="3">
                                            <p:graphicEl>
                                              <a:dgm id="{7CEE8B62-4F07-486A-8E6A-1113D1A0DE72}"/>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graphicEl>
                                              <a:dgm id="{7CEE8B62-4F07-486A-8E6A-1113D1A0DE72}"/>
                                            </p:graphic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
                                            <p:graphicEl>
                                              <a:dgm id="{4BDD8F7C-B4BE-4E7C-9A72-1B2B92C81A2E}"/>
                                            </p:graphicEl>
                                          </p:spTgt>
                                        </p:tgtEl>
                                        <p:attrNameLst>
                                          <p:attrName>style.visibility</p:attrName>
                                        </p:attrNameLst>
                                      </p:cBhvr>
                                      <p:to>
                                        <p:strVal val="visible"/>
                                      </p:to>
                                    </p:set>
                                    <p:anim calcmode="lin" valueType="num">
                                      <p:cBhvr additive="base">
                                        <p:cTn id="83" dur="500" fill="hold"/>
                                        <p:tgtEl>
                                          <p:spTgt spid="3">
                                            <p:graphicEl>
                                              <a:dgm id="{4BDD8F7C-B4BE-4E7C-9A72-1B2B92C81A2E}"/>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graphicEl>
                                              <a:dgm id="{4BDD8F7C-B4BE-4E7C-9A72-1B2B92C81A2E}"/>
                                            </p:graphic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
                                            <p:graphicEl>
                                              <a:dgm id="{4478207A-CA4E-463F-B81E-29634D922206}"/>
                                            </p:graphicEl>
                                          </p:spTgt>
                                        </p:tgtEl>
                                        <p:attrNameLst>
                                          <p:attrName>style.visibility</p:attrName>
                                        </p:attrNameLst>
                                      </p:cBhvr>
                                      <p:to>
                                        <p:strVal val="visible"/>
                                      </p:to>
                                    </p:set>
                                    <p:anim calcmode="lin" valueType="num">
                                      <p:cBhvr additive="base">
                                        <p:cTn id="87" dur="500" fill="hold"/>
                                        <p:tgtEl>
                                          <p:spTgt spid="3">
                                            <p:graphicEl>
                                              <a:dgm id="{4478207A-CA4E-463F-B81E-29634D922206}"/>
                                            </p:graphic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graphicEl>
                                              <a:dgm id="{4478207A-CA4E-463F-B81E-29634D922206}"/>
                                            </p:graphicEl>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500" fill="hold"/>
                                        <p:tgtEl>
                                          <p:spTgt spid="17"/>
                                        </p:tgtEl>
                                        <p:attrNameLst>
                                          <p:attrName>ppt_x</p:attrName>
                                        </p:attrNameLst>
                                      </p:cBhvr>
                                      <p:tavLst>
                                        <p:tav tm="0">
                                          <p:val>
                                            <p:strVal val="#ppt_x"/>
                                          </p:val>
                                        </p:tav>
                                        <p:tav tm="100000">
                                          <p:val>
                                            <p:strVal val="#ppt_x"/>
                                          </p:val>
                                        </p:tav>
                                      </p:tavLst>
                                    </p:anim>
                                    <p:anim calcmode="lin" valueType="num">
                                      <p:cBhvr additive="base">
                                        <p:cTn id="9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Graphic spid="3" grpId="0">
        <p:bldSub>
          <a:bldDgm bld="lvlOne"/>
        </p:bldSub>
      </p:bldGraphic>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AB5FA-C64E-F9FF-DC55-DF787A930D08}"/>
              </a:ext>
            </a:extLst>
          </p:cNvPr>
          <p:cNvSpPr>
            <a:spLocks noGrp="1"/>
          </p:cNvSpPr>
          <p:nvPr>
            <p:ph idx="1"/>
          </p:nvPr>
        </p:nvSpPr>
        <p:spPr>
          <a:xfrm>
            <a:off x="4562168" y="1993880"/>
            <a:ext cx="7570226" cy="4498995"/>
          </a:xfrm>
        </p:spPr>
        <p:txBody>
          <a:bodyPr>
            <a:normAutofit fontScale="92500" lnSpcReduction="20000"/>
          </a:bodyPr>
          <a:lstStyle/>
          <a:p>
            <a:pPr marL="0" indent="0" algn="l">
              <a:lnSpc>
                <a:spcPct val="150000"/>
              </a:lnSpc>
              <a:buNone/>
            </a:pPr>
            <a:r>
              <a:rPr lang="vi-VN" sz="2400" b="0" i="0">
                <a:solidFill>
                  <a:srgbClr val="505050"/>
                </a:solidFill>
                <a:effectLst/>
                <a:latin typeface="+mj-lt"/>
              </a:rPr>
              <a:t>Bộ 3 ngôn ngữ HTML, CSS và Javascript có mối quan hệ mật thiết với nhau, dường như không thể tách rời:</a:t>
            </a:r>
          </a:p>
          <a:p>
            <a:pPr algn="l">
              <a:lnSpc>
                <a:spcPct val="150000"/>
              </a:lnSpc>
              <a:buFont typeface="Arial" panose="020B0604020202020204" pitchFamily="34" charset="0"/>
              <a:buChar char="•"/>
            </a:pPr>
            <a:r>
              <a:rPr lang="en-US" sz="2400">
                <a:solidFill>
                  <a:srgbClr val="505050"/>
                </a:solidFill>
              </a:rPr>
              <a:t>Các t</a:t>
            </a:r>
            <a:r>
              <a:rPr lang="vi-VN" sz="2400">
                <a:solidFill>
                  <a:srgbClr val="505050"/>
                </a:solidFill>
              </a:rPr>
              <a:t>ệp HTML </a:t>
            </a:r>
            <a:r>
              <a:rPr lang="vi-VN" sz="2400" b="0" i="0">
                <a:solidFill>
                  <a:srgbClr val="505050"/>
                </a:solidFill>
                <a:effectLst/>
                <a:latin typeface="+mj-lt"/>
              </a:rPr>
              <a:t>chứa cấu trúc của trang web.</a:t>
            </a:r>
          </a:p>
          <a:p>
            <a:pPr algn="l">
              <a:lnSpc>
                <a:spcPct val="150000"/>
              </a:lnSpc>
              <a:buFont typeface="Arial" panose="020B0604020202020204" pitchFamily="34" charset="0"/>
              <a:buChar char="•"/>
            </a:pPr>
            <a:r>
              <a:rPr lang="en-US" sz="2400">
                <a:solidFill>
                  <a:srgbClr val="505050"/>
                </a:solidFill>
              </a:rPr>
              <a:t>Các t</a:t>
            </a:r>
            <a:r>
              <a:rPr lang="vi-VN" sz="2400" b="0" i="0">
                <a:solidFill>
                  <a:srgbClr val="505050"/>
                </a:solidFill>
                <a:effectLst/>
                <a:latin typeface="+mj-lt"/>
              </a:rPr>
              <a:t>ệp CSS chứa kiểu dáng của trang web. Nó cho phép bạn thay đổi tông màu, định vị và nhiều hơn thế nữa... </a:t>
            </a:r>
          </a:p>
          <a:p>
            <a:pPr algn="l">
              <a:lnSpc>
                <a:spcPct val="150000"/>
              </a:lnSpc>
              <a:buFont typeface="Arial" panose="020B0604020202020204" pitchFamily="34" charset="0"/>
              <a:buChar char="•"/>
            </a:pPr>
            <a:r>
              <a:rPr lang="en-US" sz="2400">
                <a:solidFill>
                  <a:srgbClr val="505050"/>
                </a:solidFill>
              </a:rPr>
              <a:t>Các t</a:t>
            </a:r>
            <a:r>
              <a:rPr lang="vi-VN" sz="2400" b="0" i="0">
                <a:solidFill>
                  <a:srgbClr val="505050"/>
                </a:solidFill>
                <a:effectLst/>
                <a:latin typeface="+mj-lt"/>
              </a:rPr>
              <a:t>ệp Javascript xác định những yếu tố động và tính tương tác của trang web. Nó xác định điều gì sẽ xảy ra khi người dùng thực hiện thao tác nhấp, di chuyển chuột hoặc nhập trong một phần tử nhất định.</a:t>
            </a:r>
          </a:p>
          <a:p>
            <a:pPr marL="0" indent="0">
              <a:lnSpc>
                <a:spcPct val="150000"/>
              </a:lnSpc>
              <a:buNone/>
            </a:pPr>
            <a:endParaRPr lang="en-US"/>
          </a:p>
        </p:txBody>
      </p:sp>
      <p:pic>
        <p:nvPicPr>
          <p:cNvPr id="2050" name="Picture 2" descr="HTML, CSS and JavaScript suit as coding layers explanation outline diagram  – VectorMine">
            <a:extLst>
              <a:ext uri="{FF2B5EF4-FFF2-40B4-BE49-F238E27FC236}">
                <a16:creationId xmlns:a16="http://schemas.microsoft.com/office/drawing/2014/main" id="{4B33046D-5823-BE38-C9CA-E7B3BB8467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839" y="2637219"/>
            <a:ext cx="3839921" cy="277259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B31C6AD-AA13-4942-A3F9-80290D9D1FE7}"/>
              </a:ext>
            </a:extLst>
          </p:cNvPr>
          <p:cNvSpPr>
            <a:spLocks noGrp="1"/>
          </p:cNvSpPr>
          <p:nvPr>
            <p:ph type="title"/>
          </p:nvPr>
        </p:nvSpPr>
        <p:spPr>
          <a:xfrm>
            <a:off x="23564" y="2334126"/>
            <a:ext cx="4106196" cy="394530"/>
          </a:xfrm>
        </p:spPr>
        <p:txBody>
          <a:bodyPr>
            <a:noAutofit/>
          </a:bodyPr>
          <a:lstStyle/>
          <a:p>
            <a:pPr algn="ctr"/>
            <a:r>
              <a:rPr lang="en-US" sz="2800"/>
              <a:t>1. HTML, CSS và JS</a:t>
            </a:r>
          </a:p>
        </p:txBody>
      </p:sp>
      <p:sp>
        <p:nvSpPr>
          <p:cNvPr id="17" name="TextBox 16">
            <a:extLst>
              <a:ext uri="{FF2B5EF4-FFF2-40B4-BE49-F238E27FC236}">
                <a16:creationId xmlns:a16="http://schemas.microsoft.com/office/drawing/2014/main" id="{D671BC09-6880-1513-84EF-DEA9607EB81C}"/>
              </a:ext>
            </a:extLst>
          </p:cNvPr>
          <p:cNvSpPr txBox="1"/>
          <p:nvPr/>
        </p:nvSpPr>
        <p:spPr>
          <a:xfrm>
            <a:off x="156701" y="5621474"/>
            <a:ext cx="4106196" cy="523220"/>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Hình ảnh minh họa về chức năng của bộ ba HTML, CSS và JS</a:t>
            </a:r>
          </a:p>
        </p:txBody>
      </p:sp>
      <p:sp>
        <p:nvSpPr>
          <p:cNvPr id="9" name="Slide Number Placeholder 1">
            <a:extLst>
              <a:ext uri="{FF2B5EF4-FFF2-40B4-BE49-F238E27FC236}">
                <a16:creationId xmlns:a16="http://schemas.microsoft.com/office/drawing/2014/main" id="{08CDA4F1-CBA4-7AB4-9761-5D4380C23F05}"/>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8</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Date Placeholder 6">
            <a:extLst>
              <a:ext uri="{FF2B5EF4-FFF2-40B4-BE49-F238E27FC236}">
                <a16:creationId xmlns:a16="http://schemas.microsoft.com/office/drawing/2014/main" id="{9E1B5B23-38A5-2106-4F4E-DEEA99F2A7B7}"/>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Date Placeholder 6">
            <a:extLst>
              <a:ext uri="{FF2B5EF4-FFF2-40B4-BE49-F238E27FC236}">
                <a16:creationId xmlns:a16="http://schemas.microsoft.com/office/drawing/2014/main" id="{79389BE4-6AB6-972D-E73F-DA1FFC2B0F6B}"/>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2" name="Title 10">
            <a:extLst>
              <a:ext uri="{FF2B5EF4-FFF2-40B4-BE49-F238E27FC236}">
                <a16:creationId xmlns:a16="http://schemas.microsoft.com/office/drawing/2014/main" id="{21D2C85E-2667-238B-60CB-D145B938D055}"/>
              </a:ext>
            </a:extLst>
          </p:cNvPr>
          <p:cNvSpPr txBox="1">
            <a:spLocks/>
          </p:cNvSpPr>
          <p:nvPr/>
        </p:nvSpPr>
        <p:spPr>
          <a:xfrm>
            <a:off x="2209800" y="333532"/>
            <a:ext cx="6171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lnSpc>
                <a:spcPct val="100000"/>
              </a:lnSpc>
            </a:pPr>
            <a:r>
              <a:rPr lang="en-US" sz="3000"/>
              <a:t>II. NHỮNG CÔNG NGHỆ ĐƯỢC SỬ DỤNG</a:t>
            </a:r>
          </a:p>
        </p:txBody>
      </p:sp>
    </p:spTree>
    <p:extLst>
      <p:ext uri="{BB962C8B-B14F-4D97-AF65-F5344CB8AC3E}">
        <p14:creationId xmlns:p14="http://schemas.microsoft.com/office/powerpoint/2010/main" val="1671206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barn(inVertical)">
                                      <p:cBhvr>
                                        <p:cTn id="27" dur="500"/>
                                        <p:tgtEl>
                                          <p:spTgt spid="2050"/>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AB5FA-C64E-F9FF-DC55-DF787A930D08}"/>
              </a:ext>
            </a:extLst>
          </p:cNvPr>
          <p:cNvSpPr>
            <a:spLocks noGrp="1"/>
          </p:cNvSpPr>
          <p:nvPr>
            <p:ph idx="1"/>
          </p:nvPr>
        </p:nvSpPr>
        <p:spPr>
          <a:xfrm>
            <a:off x="3834583" y="1993880"/>
            <a:ext cx="8209323" cy="4210275"/>
          </a:xfrm>
        </p:spPr>
        <p:txBody>
          <a:bodyPr>
            <a:normAutofit fontScale="85000" lnSpcReduction="10000"/>
          </a:bodyPr>
          <a:lstStyle/>
          <a:p>
            <a:pPr marL="0" indent="0">
              <a:lnSpc>
                <a:spcPct val="150000"/>
              </a:lnSpc>
              <a:buNone/>
            </a:pPr>
            <a:r>
              <a:rPr lang="en-US" sz="2400">
                <a:solidFill>
                  <a:srgbClr val="404040"/>
                </a:solidFill>
                <a:effectLst/>
                <a:latin typeface="Times New Roman" panose="02020603050405020304" pitchFamily="18" charset="0"/>
                <a:ea typeface="Times New Roman" panose="02020603050405020304" pitchFamily="18" charset="0"/>
              </a:rPr>
              <a:t>Angular được xem là một open source (mã nguồn mở) hay frameworks miễn phí chuyên dụng cho công việc thiết kế web.</a:t>
            </a:r>
          </a:p>
          <a:p>
            <a:pPr marL="0" indent="0">
              <a:lnSpc>
                <a:spcPct val="150000"/>
              </a:lnSpc>
              <a:buNone/>
            </a:pPr>
            <a:r>
              <a:rPr lang="en-US" sz="2400" b="1">
                <a:solidFill>
                  <a:srgbClr val="404040"/>
                </a:solidFill>
                <a:effectLst/>
                <a:latin typeface="Times New Roman" panose="02020603050405020304" pitchFamily="18" charset="0"/>
                <a:ea typeface="Times New Roman" panose="02020603050405020304" pitchFamily="18" charset="0"/>
              </a:rPr>
              <a:t>Các đặc trưng cơ bản của Angular</a:t>
            </a:r>
            <a:endParaRPr lang="en-US" sz="2400">
              <a:effectLst/>
              <a:latin typeface="Times New Roman" panose="02020603050405020304" pitchFamily="18" charset="0"/>
              <a:ea typeface="Times New Roman" panose="02020603050405020304" pitchFamily="18" charset="0"/>
            </a:endParaRPr>
          </a:p>
          <a:p>
            <a:pPr marL="342900" lvl="0" indent="-342900" algn="just">
              <a:lnSpc>
                <a:spcPts val="1950"/>
              </a:lnSpc>
              <a:buSzPts val="1000"/>
              <a:buFont typeface="Symbol" panose="05050102010706020507" pitchFamily="18" charset="2"/>
              <a:buChar char=""/>
              <a:tabLst>
                <a:tab pos="457200" algn="l"/>
              </a:tabLst>
            </a:pPr>
            <a:r>
              <a:rPr lang="en-US" sz="2400">
                <a:solidFill>
                  <a:srgbClr val="222222"/>
                </a:solidFill>
                <a:effectLst/>
                <a:latin typeface="Times New Roman" panose="02020603050405020304" pitchFamily="18" charset="0"/>
                <a:ea typeface="Times New Roman" panose="02020603050405020304" pitchFamily="18" charset="0"/>
              </a:rPr>
              <a:t>Được sử dụng để có thể phát triển dựa trên JavaScript.</a:t>
            </a:r>
            <a:endParaRPr lang="en-US" sz="240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sz="2400">
                <a:solidFill>
                  <a:srgbClr val="222222"/>
                </a:solidFill>
                <a:effectLst/>
                <a:latin typeface="Times New Roman" panose="02020603050405020304" pitchFamily="18" charset="0"/>
                <a:ea typeface="Times New Roman" panose="02020603050405020304" pitchFamily="18" charset="0"/>
              </a:rPr>
              <a:t>Angular có khả năng tạo các ứng dụng client-side dựa trên mô hình MVC.</a:t>
            </a:r>
            <a:endParaRPr lang="en-US" sz="240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sz="2400">
                <a:solidFill>
                  <a:srgbClr val="222222"/>
                </a:solidFill>
                <a:effectLst/>
                <a:latin typeface="Times New Roman" panose="02020603050405020304" pitchFamily="18" charset="0"/>
                <a:ea typeface="Times New Roman" panose="02020603050405020304" pitchFamily="18" charset="0"/>
              </a:rPr>
              <a:t>Angular sở hữu khả năng tương thích cao có thể tự động xử lý dễ dàng các mã Javascript sao cho phù hợp với các trình duyệt nhất. </a:t>
            </a:r>
            <a:endParaRPr lang="en-US" sz="240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457200" algn="l"/>
              </a:tabLst>
            </a:pPr>
            <a:r>
              <a:rPr lang="en-US" sz="2400">
                <a:solidFill>
                  <a:srgbClr val="222222"/>
                </a:solidFill>
                <a:effectLst/>
                <a:latin typeface="Times New Roman" panose="02020603050405020304" pitchFamily="18" charset="0"/>
                <a:ea typeface="Times New Roman" panose="02020603050405020304" pitchFamily="18" charset="0"/>
              </a:rPr>
              <a:t>Khi có mã nguồn mở và miễn phí thì nó sẽ được sử dụng rộng rãi hơn. </a:t>
            </a:r>
            <a:endParaRPr lang="en-US" sz="2400">
              <a:effectLst/>
              <a:latin typeface="Times New Roman" panose="02020603050405020304" pitchFamily="18" charset="0"/>
              <a:ea typeface="Times New Roman" panose="02020603050405020304" pitchFamily="18" charset="0"/>
            </a:endParaRPr>
          </a:p>
          <a:p>
            <a:pPr marL="0" indent="0">
              <a:lnSpc>
                <a:spcPct val="150000"/>
              </a:lnSpc>
              <a:buNone/>
            </a:pPr>
            <a:endParaRPr lang="en-US" sz="4400"/>
          </a:p>
        </p:txBody>
      </p:sp>
      <p:pic>
        <p:nvPicPr>
          <p:cNvPr id="4" name="Picture 2">
            <a:extLst>
              <a:ext uri="{FF2B5EF4-FFF2-40B4-BE49-F238E27FC236}">
                <a16:creationId xmlns:a16="http://schemas.microsoft.com/office/drawing/2014/main" id="{63843CA2-E878-635E-9A7F-937CE8645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48148" y="2838439"/>
            <a:ext cx="2809875" cy="280987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E38A29B-0F32-DB32-D47F-03F1B729397A}"/>
              </a:ext>
            </a:extLst>
          </p:cNvPr>
          <p:cNvSpPr txBox="1"/>
          <p:nvPr/>
        </p:nvSpPr>
        <p:spPr>
          <a:xfrm>
            <a:off x="486696" y="5710018"/>
            <a:ext cx="3094704" cy="307777"/>
          </a:xfrm>
          <a:prstGeom prst="rect">
            <a:avLst/>
          </a:prstGeom>
          <a:noFill/>
          <a:ln>
            <a:noFill/>
          </a:ln>
        </p:spPr>
        <p:txBody>
          <a:bodyPr wrap="square" rtlCol="0">
            <a:spAutoFit/>
          </a:bodyPr>
          <a:lstStyle/>
          <a:p>
            <a:pPr algn="ctr"/>
            <a:r>
              <a:rPr lang="en-US" sz="1400">
                <a:latin typeface="Times New Roman" panose="02020603050405020304" pitchFamily="18" charset="0"/>
                <a:cs typeface="Times New Roman" panose="02020603050405020304" pitchFamily="18" charset="0"/>
              </a:rPr>
              <a:t>Logo Angular Framework</a:t>
            </a:r>
          </a:p>
        </p:txBody>
      </p:sp>
      <p:sp>
        <p:nvSpPr>
          <p:cNvPr id="9" name="Slide Number Placeholder 1">
            <a:extLst>
              <a:ext uri="{FF2B5EF4-FFF2-40B4-BE49-F238E27FC236}">
                <a16:creationId xmlns:a16="http://schemas.microsoft.com/office/drawing/2014/main" id="{905D8A77-4380-1EB9-B8C9-7CB60382DB24}"/>
              </a:ext>
            </a:extLst>
          </p:cNvPr>
          <p:cNvSpPr>
            <a:spLocks noGrp="1"/>
          </p:cNvSpPr>
          <p:nvPr>
            <p:ph type="sldNum" sz="quarter" idx="12"/>
          </p:nvPr>
        </p:nvSpPr>
        <p:spPr>
          <a:xfrm>
            <a:off x="5901061" y="6356349"/>
            <a:ext cx="389878" cy="365125"/>
          </a:xfrm>
        </p:spPr>
        <p:txBody>
          <a:bodyPr/>
          <a:lstStyle/>
          <a:p>
            <a:pPr algn="ctr"/>
            <a:fld id="{126FA1BB-6C0F-402E-9AF9-1EAC980C76FC}" type="slidenum">
              <a:rPr lang="vi-VN" sz="1400" smtClean="0">
                <a:solidFill>
                  <a:schemeClr val="bg1">
                    <a:lumMod val="50000"/>
                  </a:schemeClr>
                </a:solidFill>
                <a:latin typeface="Times New Roman" panose="02020603050405020304" pitchFamily="18" charset="0"/>
                <a:cs typeface="Times New Roman" panose="02020603050405020304" pitchFamily="18" charset="0"/>
              </a:rPr>
              <a:pPr algn="ctr"/>
              <a:t>9</a:t>
            </a:fld>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Date Placeholder 6">
            <a:extLst>
              <a:ext uri="{FF2B5EF4-FFF2-40B4-BE49-F238E27FC236}">
                <a16:creationId xmlns:a16="http://schemas.microsoft.com/office/drawing/2014/main" id="{CDCB2F53-9281-0D45-FDA6-8795024D1234}"/>
              </a:ext>
            </a:extLst>
          </p:cNvPr>
          <p:cNvSpPr>
            <a:spLocks noGrp="1"/>
          </p:cNvSpPr>
          <p:nvPr>
            <p:ph type="dt" sz="half" idx="10"/>
          </p:nvPr>
        </p:nvSpPr>
        <p:spPr>
          <a:xfrm>
            <a:off x="838200" y="6356350"/>
            <a:ext cx="2743200" cy="365125"/>
          </a:xfrm>
        </p:spPr>
        <p:txBody>
          <a:bodyPr/>
          <a:lstStyle/>
          <a:p>
            <a:r>
              <a:rPr lang="en-US" sz="1400">
                <a:solidFill>
                  <a:schemeClr val="bg1">
                    <a:lumMod val="50000"/>
                  </a:schemeClr>
                </a:solidFill>
                <a:latin typeface="Times New Roman" panose="02020603050405020304" pitchFamily="18" charset="0"/>
                <a:cs typeface="Times New Roman" panose="02020603050405020304" pitchFamily="18" charset="0"/>
              </a:rPr>
              <a:t>Lý Chính Đạt - 1721050116</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4" name="Date Placeholder 6">
            <a:extLst>
              <a:ext uri="{FF2B5EF4-FFF2-40B4-BE49-F238E27FC236}">
                <a16:creationId xmlns:a16="http://schemas.microsoft.com/office/drawing/2014/main" id="{6E673FBA-4174-79ED-D3D0-BD5DF70E0DB4}"/>
              </a:ext>
            </a:extLst>
          </p:cNvPr>
          <p:cNvSpPr txBox="1">
            <a:spLocks/>
          </p:cNvSpPr>
          <p:nvPr/>
        </p:nvSpPr>
        <p:spPr>
          <a:xfrm>
            <a:off x="10274710" y="6356349"/>
            <a:ext cx="1406014" cy="365125"/>
          </a:xfrm>
          <a:prstGeom prst="rect">
            <a:avLst/>
          </a:prstGeom>
        </p:spPr>
        <p:txBody>
          <a:bodyPr vert="horz" lIns="91440" tIns="45720" rIns="91440" bIns="45720" rtlCol="0" anchor="ctr"/>
          <a:lstStyle>
            <a:defPPr>
              <a:defRPr lang="vi-V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bg1">
                    <a:lumMod val="50000"/>
                  </a:schemeClr>
                </a:solidFill>
                <a:latin typeface="Times New Roman" panose="02020603050405020304" pitchFamily="18" charset="0"/>
                <a:cs typeface="Times New Roman" panose="02020603050405020304" pitchFamily="18" charset="0"/>
              </a:rPr>
              <a:t>DCCTMM62C</a:t>
            </a:r>
            <a:endParaRPr lang="vi-VN" sz="140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3294EE82-9DDD-8FE3-7EF2-0CB87813D64E}"/>
              </a:ext>
            </a:extLst>
          </p:cNvPr>
          <p:cNvSpPr txBox="1">
            <a:spLocks/>
          </p:cNvSpPr>
          <p:nvPr/>
        </p:nvSpPr>
        <p:spPr>
          <a:xfrm>
            <a:off x="88467" y="2382205"/>
            <a:ext cx="3746116" cy="3945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800"/>
              <a:t>2. Angular Framework</a:t>
            </a:r>
          </a:p>
        </p:txBody>
      </p:sp>
      <p:sp>
        <p:nvSpPr>
          <p:cNvPr id="12" name="Title 10">
            <a:extLst>
              <a:ext uri="{FF2B5EF4-FFF2-40B4-BE49-F238E27FC236}">
                <a16:creationId xmlns:a16="http://schemas.microsoft.com/office/drawing/2014/main" id="{D25F6A00-9F37-1E2B-9C6B-957D1CCEB33C}"/>
              </a:ext>
            </a:extLst>
          </p:cNvPr>
          <p:cNvSpPr>
            <a:spLocks noGrp="1"/>
          </p:cNvSpPr>
          <p:nvPr>
            <p:ph type="title"/>
          </p:nvPr>
        </p:nvSpPr>
        <p:spPr>
          <a:xfrm>
            <a:off x="2209800" y="333532"/>
            <a:ext cx="6171690" cy="1325563"/>
          </a:xfrm>
        </p:spPr>
        <p:txBody>
          <a:bodyPr>
            <a:normAutofit/>
          </a:bodyPr>
          <a:lstStyle/>
          <a:p>
            <a:pPr algn="ctr">
              <a:lnSpc>
                <a:spcPct val="100000"/>
              </a:lnSpc>
            </a:pPr>
            <a:r>
              <a:rPr lang="en-US" sz="3000"/>
              <a:t>II. NHỮNG CÔNG NGHỆ ĐƯỢC SỬ DỤNG</a:t>
            </a:r>
          </a:p>
        </p:txBody>
      </p:sp>
    </p:spTree>
    <p:extLst>
      <p:ext uri="{BB962C8B-B14F-4D97-AF65-F5344CB8AC3E}">
        <p14:creationId xmlns:p14="http://schemas.microsoft.com/office/powerpoint/2010/main" val="2522581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down)">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927FE960FE614F9229C2BFDDA5BF70" ma:contentTypeVersion="6" ma:contentTypeDescription="Create a new document." ma:contentTypeScope="" ma:versionID="b68de925f63b0e2e13c78c738729b3e4">
  <xsd:schema xmlns:xsd="http://www.w3.org/2001/XMLSchema" xmlns:xs="http://www.w3.org/2001/XMLSchema" xmlns:p="http://schemas.microsoft.com/office/2006/metadata/properties" xmlns:ns2="4ad19bf1-d5fa-4b19-a99c-f7f3dc51dcff" targetNamespace="http://schemas.microsoft.com/office/2006/metadata/properties" ma:root="true" ma:fieldsID="686fd39a6a0f4d4a5bc8b01165ab1a06" ns2:_="">
    <xsd:import namespace="4ad19bf1-d5fa-4b19-a99c-f7f3dc51dcf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d19bf1-d5fa-4b19-a99c-f7f3dc51dc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D0EDB3-A149-4F77-8196-B5D313E499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d19bf1-d5fa-4b19-a99c-f7f3dc51dc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AA7073-95FB-4738-8650-6E208FC23C1D}">
  <ds:schemaRefs>
    <ds:schemaRef ds:uri="http://schemas.microsoft.com/sharepoint/v3/contenttype/forms"/>
  </ds:schemaRefs>
</ds:datastoreItem>
</file>

<file path=customXml/itemProps3.xml><?xml version="1.0" encoding="utf-8"?>
<ds:datastoreItem xmlns:ds="http://schemas.openxmlformats.org/officeDocument/2006/customXml" ds:itemID="{D66EBC95-173A-4C3D-AFBF-5CEC3F7CBF6C}">
  <ds:schemaRefs>
    <ds:schemaRef ds:uri="http://purl.org/dc/terms/"/>
    <ds:schemaRef ds:uri="http://purl.org/dc/dcmitype/"/>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4ad19bf1-d5fa-4b19-a99c-f7f3dc51dcff"/>
  </ds:schemaRefs>
</ds:datastoreItem>
</file>

<file path=docProps/app.xml><?xml version="1.0" encoding="utf-8"?>
<Properties xmlns="http://schemas.openxmlformats.org/officeDocument/2006/extended-properties" xmlns:vt="http://schemas.openxmlformats.org/officeDocument/2006/docPropsVTypes">
  <TotalTime>1714</TotalTime>
  <Words>1756</Words>
  <Application>Microsoft Office PowerPoint</Application>
  <PresentationFormat>Widescreen</PresentationFormat>
  <Paragraphs>250</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Symbol</vt:lpstr>
      <vt:lpstr>Times New Roman</vt:lpstr>
      <vt:lpstr>Office Theme</vt:lpstr>
      <vt:lpstr>ĐỀ TÀI:  XÂY DỰNG WEBSITE CHO CỬA HÀNG BÁN ĐIỆN THOẠI</vt:lpstr>
      <vt:lpstr>NỘI DUNG TRÌNH BÀY</vt:lpstr>
      <vt:lpstr>I. TỔNG QUAN ĐỀ TÀI</vt:lpstr>
      <vt:lpstr>1. Lí do lựa chọn đề tài</vt:lpstr>
      <vt:lpstr>2. Phân tích bài toán</vt:lpstr>
      <vt:lpstr>II. NHỮNG CÔNG NGHỆ ĐƯỢC SỬ DỤNG</vt:lpstr>
      <vt:lpstr>II. NHỮNG CÔNG NGHỆ ĐƯỢC SỬ DỤNG</vt:lpstr>
      <vt:lpstr>1. HTML, CSS và JS</vt:lpstr>
      <vt:lpstr>II. NHỮNG CÔNG NGHỆ ĐƯỢC SỬ DỤNG</vt:lpstr>
      <vt:lpstr>II. NHỮNG CÔNG NGHỆ ĐƯỢC SỬ DỤNG</vt:lpstr>
      <vt:lpstr>II. NHỮNG CÔNG NGHỆ ĐƯỢC SỬ DỤNG</vt:lpstr>
      <vt:lpstr>II. NHỮNG CÔNG NGHỆ ĐƯỢC SỬ DỤNG</vt:lpstr>
      <vt:lpstr>III. PHÂN TÍCH THIẾT KẾ HỆ THỐNG</vt:lpstr>
      <vt:lpstr>III. PHÂN TÍCH THIẾT KẾ HỆ THỐNG</vt:lpstr>
      <vt:lpstr>III. PHÂN TÍCH THIẾT KẾ HỆ THỐNG</vt:lpstr>
      <vt:lpstr>III. PHÂN TÍCH THIẾT KẾ HỆ THỐNG</vt:lpstr>
      <vt:lpstr>III. PHÂN TÍCH THIẾT KẾ HỆ THỐNG</vt:lpstr>
      <vt:lpstr>IV. TRÌNH BÀY SẢN PHẨM</vt:lpstr>
      <vt:lpstr>V. TỔNG KẾT</vt:lpstr>
      <vt:lpstr>V. TỔNG KẾT</vt:lpstr>
      <vt:lpstr>KẾT THÚC BÀI THUYẾT TRÌNH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dc:title>
  <dc:creator>LY CHINH DAT</dc:creator>
  <cp:lastModifiedBy>LY CHINH DAT</cp:lastModifiedBy>
  <cp:revision>228</cp:revision>
  <dcterms:created xsi:type="dcterms:W3CDTF">2020-12-14T15:14:04Z</dcterms:created>
  <dcterms:modified xsi:type="dcterms:W3CDTF">2022-08-02T02:44:07Z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0x01010083927FE960FE614F9229C2BFDDA5BF70</vt:lpwstr>
  </property>
</Properties>
</file>